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  <p:sldMasterId id="2147483687" r:id="rId3"/>
    <p:sldMasterId id="2147483711" r:id="rId4"/>
  </p:sldMasterIdLst>
  <p:notesMasterIdLst>
    <p:notesMasterId r:id="rId20"/>
  </p:notesMasterIdLst>
  <p:sldIdLst>
    <p:sldId id="256" r:id="rId5"/>
    <p:sldId id="258" r:id="rId6"/>
    <p:sldId id="259" r:id="rId7"/>
    <p:sldId id="260" r:id="rId8"/>
    <p:sldId id="261" r:id="rId9"/>
    <p:sldId id="262" r:id="rId10"/>
    <p:sldId id="269" r:id="rId11"/>
    <p:sldId id="263" r:id="rId12"/>
    <p:sldId id="264" r:id="rId13"/>
    <p:sldId id="265" r:id="rId14"/>
    <p:sldId id="266" r:id="rId15"/>
    <p:sldId id="267" r:id="rId16"/>
    <p:sldId id="268" r:id="rId17"/>
    <p:sldId id="270" r:id="rId18"/>
    <p:sldId id="27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A32E2-6A86-4C76-9E21-EFEEC957FD8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CDA37-EEF4-4925-B768-369F68849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212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3CA1AB2-8946-4388-BEBD-7A552896DD22}" type="slidenum">
              <a:rPr lang="ru-RU">
                <a:solidFill>
                  <a:prstClr val="white"/>
                </a:solidFill>
              </a:rPr>
              <a:pPr/>
              <a:t>3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327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ru-RU">
                <a:latin typeface="Arial" charset="0"/>
                <a:cs typeface="Arial" charset="0"/>
              </a:rPr>
              <a:t>«Геометрия 7-9»  Л.С. Атанасян и др.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3E6DE7E-FE9F-43E0-A605-E1A451A45253}" type="slidenum">
              <a:rPr lang="ru-RU"/>
              <a:pPr/>
              <a:t>13</a:t>
            </a:fld>
            <a:endParaRPr lang="ru-RU"/>
          </a:p>
        </p:txBody>
      </p:sp>
      <p:sp>
        <p:nvSpPr>
          <p:cNvPr id="481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0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ru-RU">
                <a:latin typeface="Arial" charset="0"/>
                <a:cs typeface="Arial" charset="0"/>
              </a:rPr>
              <a:t>«Геометрия 7-9»  Л.С. Атанасян и др.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53CFF04-17B1-42FC-A07F-5361D0E0943C}" type="slidenum">
              <a:rPr lang="ru-RU"/>
              <a:pPr/>
              <a:t>14</a:t>
            </a:fld>
            <a:endParaRPr lang="ru-RU"/>
          </a:p>
        </p:txBody>
      </p:sp>
      <p:sp>
        <p:nvSpPr>
          <p:cNvPr id="460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2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ru-RU">
                <a:latin typeface="Arial" charset="0"/>
                <a:cs typeface="Arial" charset="0"/>
              </a:rPr>
              <a:t>«Геометрия 7-9»  Л.С. Атанасян и др.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A7F279-7C15-4011-97FB-1C0A0BF71982}" type="slidenum">
              <a:rPr lang="ru-RU"/>
              <a:pPr/>
              <a:t>15</a:t>
            </a:fld>
            <a:endParaRPr lang="ru-RU"/>
          </a:p>
        </p:txBody>
      </p:sp>
      <p:sp>
        <p:nvSpPr>
          <p:cNvPr id="491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4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ru-RU">
                <a:latin typeface="Arial" charset="0"/>
                <a:cs typeface="Arial" charset="0"/>
              </a:rPr>
              <a:t>«Геометрия 7-9»  Л.С. Атанасян и др.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1750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78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chemeClr val="bg2">
              <a:alpha val="3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>
            <a:lvl1pPr>
              <a:defRPr b="1">
                <a:solidFill>
                  <a:srgbClr val="1033CA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chemeClr val="tx2">
              <a:lumMod val="40000"/>
              <a:lumOff val="60000"/>
              <a:alpha val="64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38CD-C47F-4756-B9E6-B175489DF578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93A0-BBC4-41E1-9593-C2CB5E6D4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1245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38CD-C47F-4756-B9E6-B175489DF578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93A0-BBC4-41E1-9593-C2CB5E6D4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3764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38CD-C47F-4756-B9E6-B175489DF578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93A0-BBC4-41E1-9593-C2CB5E6D4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1499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38CD-C47F-4756-B9E6-B175489DF578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93A0-BBC4-41E1-9593-C2CB5E6D4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5608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38CD-C47F-4756-B9E6-B175489DF578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93A0-BBC4-41E1-9593-C2CB5E6D4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6369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38CD-C47F-4756-B9E6-B175489DF578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93A0-BBC4-41E1-9593-C2CB5E6D4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4287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38CD-C47F-4756-B9E6-B175489DF578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93A0-BBC4-41E1-9593-C2CB5E6D4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1779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38CD-C47F-4756-B9E6-B175489DF578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93A0-BBC4-41E1-9593-C2CB5E6D4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533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38CD-C47F-4756-B9E6-B175489DF578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93A0-BBC4-41E1-9593-C2CB5E6D4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6135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38CD-C47F-4756-B9E6-B175489DF578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93A0-BBC4-41E1-9593-C2CB5E6D4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1281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38CD-C47F-4756-B9E6-B175489DF578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93A0-BBC4-41E1-9593-C2CB5E6D4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0902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E456950-354C-4882-8B98-234A9CD9154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9596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82520CC-C5BF-4E24-BCC0-3EB2F50C9FF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8847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6BCD856-DC9A-4E14-AB6C-BAD7B2AECED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4953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4CD4A1D-D77D-45C2-9A78-DF2B101892D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432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EA2C412-C29A-443A-B960-320AAE7E1C9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117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1F2A67D-5CAE-4090-B971-1368CC86134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6773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5FE9BBB-4B60-4131-8035-18AC69CD265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780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97F4994-07C6-49CB-8A97-E8496DB3335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4540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4BCCF84-AB44-4C46-A21B-D6CFB941F33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8013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CB729E5-7260-4FEF-A6C2-84D9BAD6EB9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807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5B145F1-71DE-4DE5-8823-5522CC1154D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694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5.jp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1">
              <a:lumMod val="60000"/>
              <a:lumOff val="40000"/>
              <a:alpha val="62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9715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D38CD-C47F-4756-B9E6-B175489DF578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993A0-BBC4-41E1-9593-C2CB5E6D4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33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1033C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50000">
              <a:srgbClr val="FFFFFF"/>
            </a:gs>
            <a:gs pos="100000">
              <a:srgbClr val="CC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fld id="{DA7E0D8C-305C-41FB-8DD6-8659D5DEED83}" type="slidenum">
              <a:rPr lang="ru-RU"/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430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marL="1143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marL="1600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marL="20574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3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Сложение векторов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8103265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val 4"/>
          <p:cNvSpPr>
            <a:spLocks noChangeArrowheads="1"/>
          </p:cNvSpPr>
          <p:nvPr/>
        </p:nvSpPr>
        <p:spPr bwMode="auto">
          <a:xfrm>
            <a:off x="3276600" y="5257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3413125" y="5251450"/>
            <a:ext cx="550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 b="1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12292" name="Line 6"/>
          <p:cNvSpPr>
            <a:spLocks noChangeShapeType="1"/>
          </p:cNvSpPr>
          <p:nvPr/>
        </p:nvSpPr>
        <p:spPr bwMode="auto">
          <a:xfrm flipH="1" flipV="1">
            <a:off x="2362200" y="2819400"/>
            <a:ext cx="990600" cy="2514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3" name="Line 9"/>
          <p:cNvSpPr>
            <a:spLocks noChangeShapeType="1"/>
          </p:cNvSpPr>
          <p:nvPr/>
        </p:nvSpPr>
        <p:spPr bwMode="auto">
          <a:xfrm flipV="1">
            <a:off x="3352800" y="4267200"/>
            <a:ext cx="1676400" cy="1066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3352800" y="4343400"/>
            <a:ext cx="1524000" cy="990600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 flipH="1" flipV="1">
            <a:off x="2438400" y="2895600"/>
            <a:ext cx="2514600" cy="1371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6" name="Text Box 19"/>
          <p:cNvSpPr txBox="1">
            <a:spLocks noChangeArrowheads="1"/>
          </p:cNvSpPr>
          <p:nvPr/>
        </p:nvSpPr>
        <p:spPr bwMode="auto">
          <a:xfrm>
            <a:off x="1965325" y="2203450"/>
            <a:ext cx="550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4000" b="1">
                <a:solidFill>
                  <a:srgbClr val="000099"/>
                </a:solidFill>
              </a:rPr>
              <a:t>B</a:t>
            </a:r>
            <a:endParaRPr lang="ru-RU" altLang="ru-RU" sz="4000" b="1">
              <a:solidFill>
                <a:srgbClr val="000099"/>
              </a:solidFill>
            </a:endParaRPr>
          </a:p>
        </p:txBody>
      </p:sp>
      <p:sp>
        <p:nvSpPr>
          <p:cNvPr id="12297" name="Text Box 20"/>
          <p:cNvSpPr txBox="1">
            <a:spLocks noChangeArrowheads="1"/>
          </p:cNvSpPr>
          <p:nvPr/>
        </p:nvSpPr>
        <p:spPr bwMode="auto">
          <a:xfrm>
            <a:off x="5105400" y="4038600"/>
            <a:ext cx="550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4000" b="1">
                <a:solidFill>
                  <a:srgbClr val="000099"/>
                </a:solidFill>
              </a:rPr>
              <a:t>C</a:t>
            </a:r>
            <a:endParaRPr lang="ru-RU" altLang="ru-RU" sz="4000" b="1">
              <a:solidFill>
                <a:srgbClr val="000099"/>
              </a:solidFill>
            </a:endParaRPr>
          </a:p>
        </p:txBody>
      </p:sp>
      <p:sp>
        <p:nvSpPr>
          <p:cNvPr id="12298" name="Text Box 23"/>
          <p:cNvSpPr txBox="1">
            <a:spLocks noChangeArrowheads="1"/>
          </p:cNvSpPr>
          <p:nvPr/>
        </p:nvSpPr>
        <p:spPr bwMode="auto">
          <a:xfrm>
            <a:off x="2270125" y="4081463"/>
            <a:ext cx="438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600" b="1"/>
              <a:t>a</a:t>
            </a:r>
            <a:endParaRPr lang="ru-RU" altLang="ru-RU" sz="3600" b="1"/>
          </a:p>
        </p:txBody>
      </p:sp>
      <p:sp>
        <p:nvSpPr>
          <p:cNvPr id="12299" name="Line 24"/>
          <p:cNvSpPr>
            <a:spLocks noChangeShapeType="1"/>
          </p:cNvSpPr>
          <p:nvPr/>
        </p:nvSpPr>
        <p:spPr bwMode="auto">
          <a:xfrm>
            <a:off x="2362200" y="41910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0" name="Text Box 25"/>
          <p:cNvSpPr txBox="1">
            <a:spLocks noChangeArrowheads="1"/>
          </p:cNvSpPr>
          <p:nvPr/>
        </p:nvSpPr>
        <p:spPr bwMode="auto">
          <a:xfrm>
            <a:off x="4343400" y="4876800"/>
            <a:ext cx="463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600" b="1"/>
              <a:t>b</a:t>
            </a:r>
            <a:endParaRPr lang="ru-RU" altLang="ru-RU" sz="3600" b="1"/>
          </a:p>
        </p:txBody>
      </p:sp>
      <p:sp>
        <p:nvSpPr>
          <p:cNvPr id="12301" name="Line 26"/>
          <p:cNvSpPr>
            <a:spLocks noChangeShapeType="1"/>
          </p:cNvSpPr>
          <p:nvPr/>
        </p:nvSpPr>
        <p:spPr bwMode="auto">
          <a:xfrm>
            <a:off x="4419600" y="49530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3429000" y="4114800"/>
            <a:ext cx="615950" cy="641350"/>
            <a:chOff x="2160" y="2592"/>
            <a:chExt cx="388" cy="404"/>
          </a:xfrm>
        </p:grpSpPr>
        <p:sp>
          <p:nvSpPr>
            <p:cNvPr id="12321" name="Text Box 27"/>
            <p:cNvSpPr txBox="1">
              <a:spLocks noChangeArrowheads="1"/>
            </p:cNvSpPr>
            <p:nvPr/>
          </p:nvSpPr>
          <p:spPr bwMode="auto">
            <a:xfrm>
              <a:off x="2160" y="2592"/>
              <a:ext cx="3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/>
                <a:t>-b</a:t>
              </a:r>
              <a:endParaRPr lang="ru-RU" altLang="ru-RU" sz="3600" b="1"/>
            </a:p>
          </p:txBody>
        </p:sp>
        <p:sp>
          <p:nvSpPr>
            <p:cNvPr id="12322" name="Line 28"/>
            <p:cNvSpPr>
              <a:spLocks noChangeShapeType="1"/>
            </p:cNvSpPr>
            <p:nvPr/>
          </p:nvSpPr>
          <p:spPr bwMode="auto">
            <a:xfrm>
              <a:off x="2256" y="259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4022725" y="2786063"/>
            <a:ext cx="473075" cy="641350"/>
            <a:chOff x="2534" y="1755"/>
            <a:chExt cx="298" cy="404"/>
          </a:xfrm>
        </p:grpSpPr>
        <p:sp>
          <p:nvSpPr>
            <p:cNvPr id="12319" name="Text Box 30"/>
            <p:cNvSpPr txBox="1">
              <a:spLocks noChangeArrowheads="1"/>
            </p:cNvSpPr>
            <p:nvPr/>
          </p:nvSpPr>
          <p:spPr bwMode="auto">
            <a:xfrm>
              <a:off x="2534" y="1755"/>
              <a:ext cx="2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/>
                <a:t>c</a:t>
              </a:r>
              <a:endParaRPr lang="ru-RU" altLang="ru-RU" sz="3600" b="1"/>
            </a:p>
          </p:txBody>
        </p:sp>
        <p:sp>
          <p:nvSpPr>
            <p:cNvPr id="12320" name="Line 31"/>
            <p:cNvSpPr>
              <a:spLocks noChangeShapeType="1"/>
            </p:cNvSpPr>
            <p:nvPr/>
          </p:nvSpPr>
          <p:spPr bwMode="auto">
            <a:xfrm>
              <a:off x="2544" y="1824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666" name="AutoShape 18"/>
          <p:cNvSpPr>
            <a:spLocks noChangeArrowheads="1"/>
          </p:cNvSpPr>
          <p:nvPr/>
        </p:nvSpPr>
        <p:spPr bwMode="auto">
          <a:xfrm rot="10800000">
            <a:off x="1219200" y="1143000"/>
            <a:ext cx="1214438" cy="352425"/>
          </a:xfrm>
          <a:prstGeom prst="curvedDownArrow">
            <a:avLst>
              <a:gd name="adj1" fmla="val 34204"/>
              <a:gd name="adj2" fmla="val 137838"/>
              <a:gd name="adj3" fmla="val 33333"/>
            </a:avLst>
          </a:prstGeom>
          <a:solidFill>
            <a:srgbClr val="A50021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2305" name="Line 34"/>
          <p:cNvSpPr>
            <a:spLocks noChangeShapeType="1"/>
          </p:cNvSpPr>
          <p:nvPr/>
        </p:nvSpPr>
        <p:spPr bwMode="auto">
          <a:xfrm>
            <a:off x="990600" y="533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6" name="Line 35"/>
          <p:cNvSpPr>
            <a:spLocks noChangeShapeType="1"/>
          </p:cNvSpPr>
          <p:nvPr/>
        </p:nvSpPr>
        <p:spPr bwMode="auto">
          <a:xfrm>
            <a:off x="2057400" y="533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7" name="Text Box 36"/>
          <p:cNvSpPr txBox="1">
            <a:spLocks noChangeArrowheads="1"/>
          </p:cNvSpPr>
          <p:nvPr/>
        </p:nvSpPr>
        <p:spPr bwMode="auto">
          <a:xfrm>
            <a:off x="762000" y="609600"/>
            <a:ext cx="191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600" b="1"/>
              <a:t>AB - AC</a:t>
            </a:r>
            <a:endParaRPr lang="ru-RU" altLang="ru-RU" sz="3600" b="1"/>
          </a:p>
        </p:txBody>
      </p: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2590800" y="533400"/>
            <a:ext cx="2419350" cy="717550"/>
            <a:chOff x="1632" y="336"/>
            <a:chExt cx="1524" cy="452"/>
          </a:xfrm>
        </p:grpSpPr>
        <p:sp>
          <p:nvSpPr>
            <p:cNvPr id="12316" name="Text Box 37"/>
            <p:cNvSpPr txBox="1">
              <a:spLocks noChangeArrowheads="1"/>
            </p:cNvSpPr>
            <p:nvPr/>
          </p:nvSpPr>
          <p:spPr bwMode="auto">
            <a:xfrm>
              <a:off x="1632" y="384"/>
              <a:ext cx="152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/>
                <a:t> =AB + CA</a:t>
              </a:r>
              <a:endParaRPr lang="ru-RU" altLang="ru-RU" sz="3600" b="1"/>
            </a:p>
          </p:txBody>
        </p:sp>
        <p:sp>
          <p:nvSpPr>
            <p:cNvPr id="12317" name="Line 38"/>
            <p:cNvSpPr>
              <a:spLocks noChangeShapeType="1"/>
            </p:cNvSpPr>
            <p:nvPr/>
          </p:nvSpPr>
          <p:spPr bwMode="auto">
            <a:xfrm>
              <a:off x="2016" y="336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8" name="Line 39"/>
            <p:cNvSpPr>
              <a:spLocks noChangeShapeType="1"/>
            </p:cNvSpPr>
            <p:nvPr/>
          </p:nvSpPr>
          <p:spPr bwMode="auto">
            <a:xfrm>
              <a:off x="2688" y="336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5029200" y="533400"/>
            <a:ext cx="2419350" cy="717550"/>
            <a:chOff x="3312" y="384"/>
            <a:chExt cx="1524" cy="452"/>
          </a:xfrm>
        </p:grpSpPr>
        <p:sp>
          <p:nvSpPr>
            <p:cNvPr id="12313" name="Text Box 41"/>
            <p:cNvSpPr txBox="1">
              <a:spLocks noChangeArrowheads="1"/>
            </p:cNvSpPr>
            <p:nvPr/>
          </p:nvSpPr>
          <p:spPr bwMode="auto">
            <a:xfrm>
              <a:off x="3312" y="432"/>
              <a:ext cx="152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/>
                <a:t>= CA + AB</a:t>
              </a:r>
              <a:endParaRPr lang="ru-RU" altLang="ru-RU" sz="3600" b="1"/>
            </a:p>
          </p:txBody>
        </p:sp>
        <p:sp>
          <p:nvSpPr>
            <p:cNvPr id="12314" name="Line 42"/>
            <p:cNvSpPr>
              <a:spLocks noChangeShapeType="1"/>
            </p:cNvSpPr>
            <p:nvPr/>
          </p:nvSpPr>
          <p:spPr bwMode="auto">
            <a:xfrm>
              <a:off x="3648" y="384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5" name="Line 43"/>
            <p:cNvSpPr>
              <a:spLocks noChangeShapeType="1"/>
            </p:cNvSpPr>
            <p:nvPr/>
          </p:nvSpPr>
          <p:spPr bwMode="auto">
            <a:xfrm>
              <a:off x="4416" y="43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7467600" y="533400"/>
            <a:ext cx="1238250" cy="717550"/>
            <a:chOff x="4800" y="384"/>
            <a:chExt cx="780" cy="452"/>
          </a:xfrm>
        </p:grpSpPr>
        <p:sp>
          <p:nvSpPr>
            <p:cNvPr id="12311" name="Text Box 44"/>
            <p:cNvSpPr txBox="1">
              <a:spLocks noChangeArrowheads="1"/>
            </p:cNvSpPr>
            <p:nvPr/>
          </p:nvSpPr>
          <p:spPr bwMode="auto">
            <a:xfrm>
              <a:off x="4800" y="432"/>
              <a:ext cx="78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/>
                <a:t>= CB</a:t>
              </a:r>
              <a:endParaRPr lang="ru-RU" altLang="ru-RU" sz="3600" b="1"/>
            </a:p>
          </p:txBody>
        </p:sp>
        <p:sp>
          <p:nvSpPr>
            <p:cNvPr id="12312" name="Line 45"/>
            <p:cNvSpPr>
              <a:spLocks noChangeShapeType="1"/>
            </p:cNvSpPr>
            <p:nvPr/>
          </p:nvSpPr>
          <p:spPr bwMode="auto">
            <a:xfrm>
              <a:off x="5184" y="384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84568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8" grpId="0" animBg="1"/>
      <p:bldP spid="27659" grpId="0" animBg="1"/>
      <p:bldP spid="2766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4"/>
          <p:cNvSpPr>
            <a:spLocks noChangeShapeType="1"/>
          </p:cNvSpPr>
          <p:nvPr/>
        </p:nvSpPr>
        <p:spPr bwMode="auto">
          <a:xfrm>
            <a:off x="1219200" y="990600"/>
            <a:ext cx="3733800" cy="2438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5" name="Line 5"/>
          <p:cNvSpPr>
            <a:spLocks noChangeShapeType="1"/>
          </p:cNvSpPr>
          <p:nvPr/>
        </p:nvSpPr>
        <p:spPr bwMode="auto">
          <a:xfrm>
            <a:off x="1219200" y="990600"/>
            <a:ext cx="58674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6" name="Text Box 8"/>
          <p:cNvSpPr txBox="1">
            <a:spLocks noChangeArrowheads="1"/>
          </p:cNvSpPr>
          <p:nvPr/>
        </p:nvSpPr>
        <p:spPr bwMode="auto">
          <a:xfrm>
            <a:off x="533400" y="533400"/>
            <a:ext cx="579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4000" b="1"/>
              <a:t>O</a:t>
            </a:r>
            <a:endParaRPr lang="ru-RU" altLang="ru-RU" sz="4000" b="1"/>
          </a:p>
        </p:txBody>
      </p:sp>
      <p:sp>
        <p:nvSpPr>
          <p:cNvPr id="28689" name="AutoShape 17"/>
          <p:cNvSpPr>
            <a:spLocks noChangeArrowheads="1"/>
          </p:cNvSpPr>
          <p:nvPr/>
        </p:nvSpPr>
        <p:spPr bwMode="auto">
          <a:xfrm rot="-10472105">
            <a:off x="914400" y="4724400"/>
            <a:ext cx="1214438" cy="428625"/>
          </a:xfrm>
          <a:prstGeom prst="curvedDownArrow">
            <a:avLst>
              <a:gd name="adj1" fmla="val 32032"/>
              <a:gd name="adj2" fmla="val 62779"/>
              <a:gd name="adj3" fmla="val 2403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8693" name="AutoShape 21"/>
          <p:cNvSpPr>
            <a:spLocks noChangeArrowheads="1"/>
          </p:cNvSpPr>
          <p:nvPr/>
        </p:nvSpPr>
        <p:spPr bwMode="auto">
          <a:xfrm rot="-10531485">
            <a:off x="914400" y="6019800"/>
            <a:ext cx="1214438" cy="381000"/>
          </a:xfrm>
          <a:prstGeom prst="curvedDownArrow">
            <a:avLst>
              <a:gd name="adj1" fmla="val 24629"/>
              <a:gd name="adj2" fmla="val 88379"/>
              <a:gd name="adj3" fmla="val 33333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762000" y="4114800"/>
            <a:ext cx="1530350" cy="641350"/>
            <a:chOff x="480" y="2592"/>
            <a:chExt cx="964" cy="404"/>
          </a:xfrm>
        </p:grpSpPr>
        <p:sp>
          <p:nvSpPr>
            <p:cNvPr id="13342" name="Text Box 24"/>
            <p:cNvSpPr txBox="1">
              <a:spLocks noChangeArrowheads="1"/>
            </p:cNvSpPr>
            <p:nvPr/>
          </p:nvSpPr>
          <p:spPr bwMode="auto">
            <a:xfrm>
              <a:off x="480" y="2592"/>
              <a:ext cx="96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/>
                <a:t>m  -  n</a:t>
              </a:r>
              <a:endParaRPr lang="ru-RU" altLang="ru-RU" sz="3600" b="1"/>
            </a:p>
          </p:txBody>
        </p:sp>
        <p:sp>
          <p:nvSpPr>
            <p:cNvPr id="13343" name="Line 25"/>
            <p:cNvSpPr>
              <a:spLocks noChangeShapeType="1"/>
            </p:cNvSpPr>
            <p:nvPr/>
          </p:nvSpPr>
          <p:spPr bwMode="auto">
            <a:xfrm>
              <a:off x="576" y="2640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44" name="Line 26"/>
            <p:cNvSpPr>
              <a:spLocks noChangeShapeType="1"/>
            </p:cNvSpPr>
            <p:nvPr/>
          </p:nvSpPr>
          <p:spPr bwMode="auto">
            <a:xfrm>
              <a:off x="1104" y="2640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2362200" y="4191000"/>
            <a:ext cx="857250" cy="641350"/>
            <a:chOff x="1488" y="2640"/>
            <a:chExt cx="540" cy="404"/>
          </a:xfrm>
        </p:grpSpPr>
        <p:sp>
          <p:nvSpPr>
            <p:cNvPr id="13340" name="Text Box 28"/>
            <p:cNvSpPr txBox="1">
              <a:spLocks noChangeArrowheads="1"/>
            </p:cNvSpPr>
            <p:nvPr/>
          </p:nvSpPr>
          <p:spPr bwMode="auto">
            <a:xfrm>
              <a:off x="1488" y="2640"/>
              <a:ext cx="54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/>
                <a:t>= b</a:t>
              </a:r>
              <a:endParaRPr lang="ru-RU" altLang="ru-RU" sz="3600" b="1"/>
            </a:p>
          </p:txBody>
        </p:sp>
        <p:sp>
          <p:nvSpPr>
            <p:cNvPr id="13341" name="Line 29"/>
            <p:cNvSpPr>
              <a:spLocks noChangeShapeType="1"/>
            </p:cNvSpPr>
            <p:nvPr/>
          </p:nvSpPr>
          <p:spPr bwMode="auto">
            <a:xfrm>
              <a:off x="1776" y="264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914400" y="5410200"/>
            <a:ext cx="1403350" cy="641350"/>
            <a:chOff x="576" y="3408"/>
            <a:chExt cx="884" cy="404"/>
          </a:xfrm>
        </p:grpSpPr>
        <p:sp>
          <p:nvSpPr>
            <p:cNvPr id="13337" name="Text Box 31"/>
            <p:cNvSpPr txBox="1">
              <a:spLocks noChangeArrowheads="1"/>
            </p:cNvSpPr>
            <p:nvPr/>
          </p:nvSpPr>
          <p:spPr bwMode="auto">
            <a:xfrm>
              <a:off x="576" y="3408"/>
              <a:ext cx="8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/>
                <a:t>n -  m</a:t>
              </a:r>
              <a:endParaRPr lang="ru-RU" altLang="ru-RU" sz="3600" b="1"/>
            </a:p>
          </p:txBody>
        </p:sp>
        <p:sp>
          <p:nvSpPr>
            <p:cNvPr id="13338" name="Line 32"/>
            <p:cNvSpPr>
              <a:spLocks noChangeShapeType="1"/>
            </p:cNvSpPr>
            <p:nvPr/>
          </p:nvSpPr>
          <p:spPr bwMode="auto">
            <a:xfrm>
              <a:off x="576" y="3456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9" name="Line 33"/>
            <p:cNvSpPr>
              <a:spLocks noChangeShapeType="1"/>
            </p:cNvSpPr>
            <p:nvPr/>
          </p:nvSpPr>
          <p:spPr bwMode="auto">
            <a:xfrm>
              <a:off x="1056" y="3456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2362200" y="5410200"/>
            <a:ext cx="838200" cy="641350"/>
            <a:chOff x="1488" y="3408"/>
            <a:chExt cx="528" cy="404"/>
          </a:xfrm>
        </p:grpSpPr>
        <p:sp>
          <p:nvSpPr>
            <p:cNvPr id="13335" name="Text Box 35"/>
            <p:cNvSpPr txBox="1">
              <a:spLocks noChangeArrowheads="1"/>
            </p:cNvSpPr>
            <p:nvPr/>
          </p:nvSpPr>
          <p:spPr bwMode="auto">
            <a:xfrm>
              <a:off x="1488" y="3408"/>
              <a:ext cx="52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/>
                <a:t>= a</a:t>
              </a:r>
              <a:endParaRPr lang="ru-RU" altLang="ru-RU" sz="3600" b="1"/>
            </a:p>
          </p:txBody>
        </p:sp>
        <p:sp>
          <p:nvSpPr>
            <p:cNvPr id="13336" name="Line 36"/>
            <p:cNvSpPr>
              <a:spLocks noChangeShapeType="1"/>
            </p:cNvSpPr>
            <p:nvPr/>
          </p:nvSpPr>
          <p:spPr bwMode="auto">
            <a:xfrm>
              <a:off x="1776" y="340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323" name="Text Box 38"/>
          <p:cNvSpPr txBox="1">
            <a:spLocks noChangeArrowheads="1"/>
          </p:cNvSpPr>
          <p:nvPr/>
        </p:nvSpPr>
        <p:spPr bwMode="auto">
          <a:xfrm>
            <a:off x="3946525" y="347663"/>
            <a:ext cx="590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600" b="1"/>
              <a:t>m</a:t>
            </a:r>
            <a:endParaRPr lang="ru-RU" altLang="ru-RU" sz="3600" b="1"/>
          </a:p>
        </p:txBody>
      </p:sp>
      <p:sp>
        <p:nvSpPr>
          <p:cNvPr id="13324" name="Line 39"/>
          <p:cNvSpPr>
            <a:spLocks noChangeShapeType="1"/>
          </p:cNvSpPr>
          <p:nvPr/>
        </p:nvSpPr>
        <p:spPr bwMode="auto">
          <a:xfrm>
            <a:off x="4038600" y="457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5" name="Text Box 40"/>
          <p:cNvSpPr txBox="1">
            <a:spLocks noChangeArrowheads="1"/>
          </p:cNvSpPr>
          <p:nvPr/>
        </p:nvSpPr>
        <p:spPr bwMode="auto">
          <a:xfrm>
            <a:off x="2803525" y="2405063"/>
            <a:ext cx="463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600" b="1"/>
              <a:t>n</a:t>
            </a:r>
            <a:endParaRPr lang="ru-RU" altLang="ru-RU" sz="3600" b="1"/>
          </a:p>
        </p:txBody>
      </p:sp>
      <p:sp>
        <p:nvSpPr>
          <p:cNvPr id="13326" name="Line 41"/>
          <p:cNvSpPr>
            <a:spLocks noChangeShapeType="1"/>
          </p:cNvSpPr>
          <p:nvPr/>
        </p:nvSpPr>
        <p:spPr bwMode="auto">
          <a:xfrm>
            <a:off x="2819400" y="25146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5257800" y="4114800"/>
            <a:ext cx="2057400" cy="2057400"/>
            <a:chOff x="3312" y="2592"/>
            <a:chExt cx="1296" cy="1296"/>
          </a:xfrm>
        </p:grpSpPr>
        <p:sp>
          <p:nvSpPr>
            <p:cNvPr id="13332" name="Line 13"/>
            <p:cNvSpPr>
              <a:spLocks noChangeShapeType="1"/>
            </p:cNvSpPr>
            <p:nvPr/>
          </p:nvSpPr>
          <p:spPr bwMode="auto">
            <a:xfrm flipH="1">
              <a:off x="3312" y="2592"/>
              <a:ext cx="1296" cy="1296"/>
            </a:xfrm>
            <a:prstGeom prst="line">
              <a:avLst/>
            </a:prstGeom>
            <a:noFill/>
            <a:ln w="762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3" name="Text Box 42"/>
            <p:cNvSpPr txBox="1">
              <a:spLocks noChangeArrowheads="1"/>
            </p:cNvSpPr>
            <p:nvPr/>
          </p:nvSpPr>
          <p:spPr bwMode="auto">
            <a:xfrm>
              <a:off x="3686" y="2907"/>
              <a:ext cx="2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/>
                <a:t>a</a:t>
              </a:r>
              <a:endParaRPr lang="ru-RU" altLang="ru-RU" sz="3600" b="1"/>
            </a:p>
          </p:txBody>
        </p:sp>
        <p:sp>
          <p:nvSpPr>
            <p:cNvPr id="13334" name="Line 43"/>
            <p:cNvSpPr>
              <a:spLocks noChangeShapeType="1"/>
            </p:cNvSpPr>
            <p:nvPr/>
          </p:nvSpPr>
          <p:spPr bwMode="auto">
            <a:xfrm>
              <a:off x="3744" y="29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47"/>
          <p:cNvGrpSpPr>
            <a:grpSpLocks/>
          </p:cNvGrpSpPr>
          <p:nvPr/>
        </p:nvGrpSpPr>
        <p:grpSpPr bwMode="auto">
          <a:xfrm>
            <a:off x="6629400" y="4343400"/>
            <a:ext cx="2057400" cy="2057400"/>
            <a:chOff x="4176" y="2736"/>
            <a:chExt cx="1296" cy="1296"/>
          </a:xfrm>
        </p:grpSpPr>
        <p:sp>
          <p:nvSpPr>
            <p:cNvPr id="13329" name="Line 12"/>
            <p:cNvSpPr>
              <a:spLocks noChangeShapeType="1"/>
            </p:cNvSpPr>
            <p:nvPr/>
          </p:nvSpPr>
          <p:spPr bwMode="auto">
            <a:xfrm flipV="1">
              <a:off x="4176" y="2736"/>
              <a:ext cx="1296" cy="129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0" name="Text Box 45"/>
            <p:cNvSpPr txBox="1">
              <a:spLocks noChangeArrowheads="1"/>
            </p:cNvSpPr>
            <p:nvPr/>
          </p:nvSpPr>
          <p:spPr bwMode="auto">
            <a:xfrm>
              <a:off x="5030" y="3243"/>
              <a:ext cx="29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/>
                <a:t>b</a:t>
              </a:r>
              <a:endParaRPr lang="ru-RU" altLang="ru-RU" sz="3600" b="1"/>
            </a:p>
          </p:txBody>
        </p:sp>
        <p:sp>
          <p:nvSpPr>
            <p:cNvPr id="13331" name="Line 46"/>
            <p:cNvSpPr>
              <a:spLocks noChangeShapeType="1"/>
            </p:cNvSpPr>
            <p:nvPr/>
          </p:nvSpPr>
          <p:spPr bwMode="auto">
            <a:xfrm>
              <a:off x="5040" y="3312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9264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25434E-6 L -0.1875 -0.4272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75" y="-213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94798E-6 L -0.04583 -0.3939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2" y="-19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9" grpId="0" animBg="1"/>
      <p:bldP spid="2869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4"/>
          <p:cNvSpPr>
            <a:spLocks noChangeShapeType="1"/>
          </p:cNvSpPr>
          <p:nvPr/>
        </p:nvSpPr>
        <p:spPr bwMode="auto">
          <a:xfrm flipV="1">
            <a:off x="990600" y="838200"/>
            <a:ext cx="914400" cy="2286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39" name="Line 5"/>
          <p:cNvSpPr>
            <a:spLocks noChangeShapeType="1"/>
          </p:cNvSpPr>
          <p:nvPr/>
        </p:nvSpPr>
        <p:spPr bwMode="auto">
          <a:xfrm flipH="1">
            <a:off x="3048000" y="762000"/>
            <a:ext cx="160020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0" name="Line 7"/>
          <p:cNvSpPr>
            <a:spLocks noChangeShapeType="1"/>
          </p:cNvSpPr>
          <p:nvPr/>
        </p:nvSpPr>
        <p:spPr bwMode="auto">
          <a:xfrm>
            <a:off x="7620000" y="381000"/>
            <a:ext cx="457200" cy="2209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1" name="Oval 8"/>
          <p:cNvSpPr>
            <a:spLocks noChangeArrowheads="1"/>
          </p:cNvSpPr>
          <p:nvPr/>
        </p:nvSpPr>
        <p:spPr bwMode="auto">
          <a:xfrm>
            <a:off x="2667000" y="6096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1965325" y="6013450"/>
            <a:ext cx="579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4000" b="1"/>
              <a:t>O</a:t>
            </a:r>
            <a:endParaRPr lang="ru-RU" altLang="ru-RU" sz="4000" b="1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V="1">
            <a:off x="990600" y="838200"/>
            <a:ext cx="914400" cy="2286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7620000" y="381000"/>
            <a:ext cx="457200" cy="2209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V="1">
            <a:off x="3124200" y="762000"/>
            <a:ext cx="1524000" cy="609600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6" name="Line 15"/>
          <p:cNvSpPr>
            <a:spLocks noChangeShapeType="1"/>
          </p:cNvSpPr>
          <p:nvPr/>
        </p:nvSpPr>
        <p:spPr bwMode="auto">
          <a:xfrm flipH="1" flipV="1">
            <a:off x="4953000" y="1905000"/>
            <a:ext cx="1295400" cy="1143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5029200" y="1981200"/>
            <a:ext cx="1219200" cy="1066800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>
            <a:off x="2743200" y="6172200"/>
            <a:ext cx="3962400" cy="304800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9" name="Text Box 28"/>
          <p:cNvSpPr txBox="1">
            <a:spLocks noChangeArrowheads="1"/>
          </p:cNvSpPr>
          <p:nvPr/>
        </p:nvSpPr>
        <p:spPr bwMode="auto">
          <a:xfrm>
            <a:off x="898525" y="1566863"/>
            <a:ext cx="438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600" b="1"/>
              <a:t>a</a:t>
            </a:r>
            <a:endParaRPr lang="ru-RU" altLang="ru-RU" sz="3600" b="1"/>
          </a:p>
        </p:txBody>
      </p:sp>
      <p:sp>
        <p:nvSpPr>
          <p:cNvPr id="14350" name="Line 29"/>
          <p:cNvSpPr>
            <a:spLocks noChangeShapeType="1"/>
          </p:cNvSpPr>
          <p:nvPr/>
        </p:nvSpPr>
        <p:spPr bwMode="auto">
          <a:xfrm>
            <a:off x="990600" y="16002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1" name="Text Box 30"/>
          <p:cNvSpPr txBox="1">
            <a:spLocks noChangeArrowheads="1"/>
          </p:cNvSpPr>
          <p:nvPr/>
        </p:nvSpPr>
        <p:spPr bwMode="auto">
          <a:xfrm>
            <a:off x="3641725" y="271463"/>
            <a:ext cx="463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600" b="1"/>
              <a:t>b</a:t>
            </a:r>
            <a:endParaRPr lang="ru-RU" altLang="ru-RU" sz="3600" b="1"/>
          </a:p>
        </p:txBody>
      </p:sp>
      <p:sp>
        <p:nvSpPr>
          <p:cNvPr id="14352" name="Line 31"/>
          <p:cNvSpPr>
            <a:spLocks noChangeShapeType="1"/>
          </p:cNvSpPr>
          <p:nvPr/>
        </p:nvSpPr>
        <p:spPr bwMode="auto">
          <a:xfrm>
            <a:off x="3657600" y="3048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3" name="Text Box 32"/>
          <p:cNvSpPr txBox="1">
            <a:spLocks noChangeArrowheads="1"/>
          </p:cNvSpPr>
          <p:nvPr/>
        </p:nvSpPr>
        <p:spPr bwMode="auto">
          <a:xfrm>
            <a:off x="5851525" y="1871663"/>
            <a:ext cx="438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600" b="1"/>
              <a:t>c</a:t>
            </a:r>
            <a:endParaRPr lang="ru-RU" altLang="ru-RU" sz="3600" b="1"/>
          </a:p>
        </p:txBody>
      </p:sp>
      <p:sp>
        <p:nvSpPr>
          <p:cNvPr id="14354" name="Line 33"/>
          <p:cNvSpPr>
            <a:spLocks noChangeShapeType="1"/>
          </p:cNvSpPr>
          <p:nvPr/>
        </p:nvSpPr>
        <p:spPr bwMode="auto">
          <a:xfrm>
            <a:off x="5867400" y="1981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5" name="Text Box 34"/>
          <p:cNvSpPr txBox="1">
            <a:spLocks noChangeArrowheads="1"/>
          </p:cNvSpPr>
          <p:nvPr/>
        </p:nvSpPr>
        <p:spPr bwMode="auto">
          <a:xfrm>
            <a:off x="8213725" y="881063"/>
            <a:ext cx="463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600" b="1"/>
              <a:t>d</a:t>
            </a:r>
            <a:endParaRPr lang="ru-RU" altLang="ru-RU" sz="3600" b="1"/>
          </a:p>
        </p:txBody>
      </p:sp>
      <p:sp>
        <p:nvSpPr>
          <p:cNvPr id="14356" name="Line 35"/>
          <p:cNvSpPr>
            <a:spLocks noChangeShapeType="1"/>
          </p:cNvSpPr>
          <p:nvPr/>
        </p:nvSpPr>
        <p:spPr bwMode="auto">
          <a:xfrm>
            <a:off x="8229600" y="914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3810000" y="3124200"/>
            <a:ext cx="615950" cy="641350"/>
            <a:chOff x="2544" y="1972"/>
            <a:chExt cx="388" cy="404"/>
          </a:xfrm>
        </p:grpSpPr>
        <p:sp>
          <p:nvSpPr>
            <p:cNvPr id="14379" name="Text Box 36"/>
            <p:cNvSpPr txBox="1">
              <a:spLocks noChangeArrowheads="1"/>
            </p:cNvSpPr>
            <p:nvPr/>
          </p:nvSpPr>
          <p:spPr bwMode="auto">
            <a:xfrm>
              <a:off x="2544" y="1972"/>
              <a:ext cx="3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/>
                <a:t>-b</a:t>
              </a:r>
              <a:endParaRPr lang="ru-RU" altLang="ru-RU" sz="3600" b="1"/>
            </a:p>
          </p:txBody>
        </p:sp>
        <p:sp>
          <p:nvSpPr>
            <p:cNvPr id="14380" name="Line 37"/>
            <p:cNvSpPr>
              <a:spLocks noChangeShapeType="1"/>
            </p:cNvSpPr>
            <p:nvPr/>
          </p:nvSpPr>
          <p:spPr bwMode="auto">
            <a:xfrm>
              <a:off x="2640" y="201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6003925" y="3471863"/>
            <a:ext cx="590550" cy="641350"/>
            <a:chOff x="3782" y="2187"/>
            <a:chExt cx="372" cy="404"/>
          </a:xfrm>
        </p:grpSpPr>
        <p:sp>
          <p:nvSpPr>
            <p:cNvPr id="14377" name="Text Box 38"/>
            <p:cNvSpPr txBox="1">
              <a:spLocks noChangeArrowheads="1"/>
            </p:cNvSpPr>
            <p:nvPr/>
          </p:nvSpPr>
          <p:spPr bwMode="auto">
            <a:xfrm>
              <a:off x="3782" y="2187"/>
              <a:ext cx="3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/>
                <a:t>-c</a:t>
              </a:r>
              <a:endParaRPr lang="ru-RU" altLang="ru-RU" sz="3600" b="1"/>
            </a:p>
          </p:txBody>
        </p:sp>
        <p:sp>
          <p:nvSpPr>
            <p:cNvPr id="14378" name="Line 39"/>
            <p:cNvSpPr>
              <a:spLocks noChangeShapeType="1"/>
            </p:cNvSpPr>
            <p:nvPr/>
          </p:nvSpPr>
          <p:spPr bwMode="auto">
            <a:xfrm>
              <a:off x="3840" y="220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2651125" y="4843463"/>
            <a:ext cx="438150" cy="641350"/>
            <a:chOff x="1670" y="3051"/>
            <a:chExt cx="276" cy="404"/>
          </a:xfrm>
        </p:grpSpPr>
        <p:sp>
          <p:nvSpPr>
            <p:cNvPr id="14375" name="Text Box 40"/>
            <p:cNvSpPr txBox="1">
              <a:spLocks noChangeArrowheads="1"/>
            </p:cNvSpPr>
            <p:nvPr/>
          </p:nvSpPr>
          <p:spPr bwMode="auto">
            <a:xfrm>
              <a:off x="1670" y="3051"/>
              <a:ext cx="2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/>
                <a:t>a</a:t>
              </a:r>
              <a:endParaRPr lang="ru-RU" altLang="ru-RU" sz="3600" b="1"/>
            </a:p>
          </p:txBody>
        </p:sp>
        <p:sp>
          <p:nvSpPr>
            <p:cNvPr id="14376" name="Line 41"/>
            <p:cNvSpPr>
              <a:spLocks noChangeShapeType="1"/>
            </p:cNvSpPr>
            <p:nvPr/>
          </p:nvSpPr>
          <p:spPr bwMode="auto">
            <a:xfrm>
              <a:off x="1680" y="312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6765925" y="4843463"/>
            <a:ext cx="473075" cy="641350"/>
            <a:chOff x="4262" y="3051"/>
            <a:chExt cx="298" cy="404"/>
          </a:xfrm>
        </p:grpSpPr>
        <p:sp>
          <p:nvSpPr>
            <p:cNvPr id="14373" name="Text Box 42"/>
            <p:cNvSpPr txBox="1">
              <a:spLocks noChangeArrowheads="1"/>
            </p:cNvSpPr>
            <p:nvPr/>
          </p:nvSpPr>
          <p:spPr bwMode="auto">
            <a:xfrm>
              <a:off x="4262" y="3051"/>
              <a:ext cx="29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/>
                <a:t>d</a:t>
              </a:r>
              <a:endParaRPr lang="ru-RU" altLang="ru-RU" sz="3600" b="1"/>
            </a:p>
          </p:txBody>
        </p:sp>
        <p:sp>
          <p:nvSpPr>
            <p:cNvPr id="14374" name="Line 43"/>
            <p:cNvSpPr>
              <a:spLocks noChangeShapeType="1"/>
            </p:cNvSpPr>
            <p:nvPr/>
          </p:nvSpPr>
          <p:spPr bwMode="auto">
            <a:xfrm>
              <a:off x="4272" y="3120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361" name="Rectangle 46"/>
          <p:cNvSpPr>
            <a:spLocks noChangeArrowheads="1"/>
          </p:cNvSpPr>
          <p:nvPr/>
        </p:nvSpPr>
        <p:spPr bwMode="auto">
          <a:xfrm>
            <a:off x="228600" y="152400"/>
            <a:ext cx="3124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4362" name="Text Box 44"/>
          <p:cNvSpPr txBox="1">
            <a:spLocks noChangeArrowheads="1"/>
          </p:cNvSpPr>
          <p:nvPr/>
        </p:nvSpPr>
        <p:spPr bwMode="auto">
          <a:xfrm>
            <a:off x="304800" y="152400"/>
            <a:ext cx="30781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4000" b="1"/>
              <a:t>a – b – c + d</a:t>
            </a:r>
            <a:endParaRPr lang="ru-RU" altLang="ru-RU" sz="4000" b="1"/>
          </a:p>
        </p:txBody>
      </p:sp>
      <p:sp>
        <p:nvSpPr>
          <p:cNvPr id="14363" name="Line 47"/>
          <p:cNvSpPr>
            <a:spLocks noChangeShapeType="1"/>
          </p:cNvSpPr>
          <p:nvPr/>
        </p:nvSpPr>
        <p:spPr bwMode="auto">
          <a:xfrm>
            <a:off x="495300" y="360218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4" name="Line 48"/>
          <p:cNvSpPr>
            <a:spLocks noChangeShapeType="1"/>
          </p:cNvSpPr>
          <p:nvPr/>
        </p:nvSpPr>
        <p:spPr bwMode="auto">
          <a:xfrm>
            <a:off x="1184275" y="339436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5" name="Line 49"/>
          <p:cNvSpPr>
            <a:spLocks noChangeShapeType="1"/>
          </p:cNvSpPr>
          <p:nvPr/>
        </p:nvSpPr>
        <p:spPr bwMode="auto">
          <a:xfrm>
            <a:off x="2140744" y="311727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6" name="Line 50"/>
          <p:cNvSpPr>
            <a:spLocks noChangeShapeType="1"/>
          </p:cNvSpPr>
          <p:nvPr/>
        </p:nvSpPr>
        <p:spPr bwMode="auto">
          <a:xfrm>
            <a:off x="3009900" y="3048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" name="Group 60"/>
          <p:cNvGrpSpPr>
            <a:grpSpLocks/>
          </p:cNvGrpSpPr>
          <p:nvPr/>
        </p:nvGrpSpPr>
        <p:grpSpPr bwMode="auto">
          <a:xfrm>
            <a:off x="3352800" y="5486400"/>
            <a:ext cx="2660650" cy="641350"/>
            <a:chOff x="2112" y="3456"/>
            <a:chExt cx="1676" cy="404"/>
          </a:xfrm>
        </p:grpSpPr>
        <p:sp>
          <p:nvSpPr>
            <p:cNvPr id="14368" name="Text Box 55"/>
            <p:cNvSpPr txBox="1">
              <a:spLocks noChangeArrowheads="1"/>
            </p:cNvSpPr>
            <p:nvPr/>
          </p:nvSpPr>
          <p:spPr bwMode="auto">
            <a:xfrm>
              <a:off x="2112" y="3456"/>
              <a:ext cx="16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/>
                <a:t>a – b –c + d</a:t>
              </a:r>
              <a:endParaRPr lang="ru-RU" altLang="ru-RU" sz="3600" b="1"/>
            </a:p>
          </p:txBody>
        </p:sp>
        <p:sp>
          <p:nvSpPr>
            <p:cNvPr id="14369" name="Line 56"/>
            <p:cNvSpPr>
              <a:spLocks noChangeShapeType="1"/>
            </p:cNvSpPr>
            <p:nvPr/>
          </p:nvSpPr>
          <p:spPr bwMode="auto">
            <a:xfrm>
              <a:off x="2160" y="350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70" name="Line 57"/>
            <p:cNvSpPr>
              <a:spLocks noChangeShapeType="1"/>
            </p:cNvSpPr>
            <p:nvPr/>
          </p:nvSpPr>
          <p:spPr bwMode="auto">
            <a:xfrm>
              <a:off x="2640" y="350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71" name="Line 58"/>
            <p:cNvSpPr>
              <a:spLocks noChangeShapeType="1"/>
            </p:cNvSpPr>
            <p:nvPr/>
          </p:nvSpPr>
          <p:spPr bwMode="auto">
            <a:xfrm>
              <a:off x="2976" y="3504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72" name="Line 59"/>
            <p:cNvSpPr>
              <a:spLocks noChangeShapeType="1"/>
            </p:cNvSpPr>
            <p:nvPr/>
          </p:nvSpPr>
          <p:spPr bwMode="auto">
            <a:xfrm>
              <a:off x="3504" y="3504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08541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91329E-6 L 0.19167 0.443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221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0.01109 L 0.05833 0.3773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7" y="183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0.0111 L 0.01666 0.19977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7" y="94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0.00555 L -0.14166 0.57711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00" y="285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6" grpId="0" animBg="1"/>
      <p:bldP spid="29709" grpId="0" animBg="1"/>
      <p:bldP spid="29710" grpId="0" animBg="1"/>
      <p:bldP spid="29710" grpId="1" animBg="1"/>
      <p:bldP spid="29712" grpId="0" animBg="1"/>
      <p:bldP spid="29712" grpId="1" animBg="1"/>
      <p:bldP spid="297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Group 1"/>
          <p:cNvGrpSpPr>
            <a:grpSpLocks/>
          </p:cNvGrpSpPr>
          <p:nvPr/>
        </p:nvGrpSpPr>
        <p:grpSpPr bwMode="auto">
          <a:xfrm>
            <a:off x="76200" y="76200"/>
            <a:ext cx="9002713" cy="6704013"/>
            <a:chOff x="48" y="48"/>
            <a:chExt cx="5671" cy="4223"/>
          </a:xfrm>
        </p:grpSpPr>
        <p:sp>
          <p:nvSpPr>
            <p:cNvPr id="23554" name="Freeform 2"/>
            <p:cNvSpPr>
              <a:spLocks noChangeArrowheads="1"/>
            </p:cNvSpPr>
            <p:nvPr/>
          </p:nvSpPr>
          <p:spPr bwMode="auto">
            <a:xfrm>
              <a:off x="342" y="65"/>
              <a:ext cx="5100" cy="0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5" name="Freeform 3"/>
            <p:cNvSpPr>
              <a:spLocks noChangeArrowheads="1"/>
            </p:cNvSpPr>
            <p:nvPr/>
          </p:nvSpPr>
          <p:spPr bwMode="auto">
            <a:xfrm>
              <a:off x="367" y="4263"/>
              <a:ext cx="5084" cy="0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6" name="Freeform 4"/>
            <p:cNvSpPr>
              <a:spLocks noChangeArrowheads="1"/>
            </p:cNvSpPr>
            <p:nvPr/>
          </p:nvSpPr>
          <p:spPr bwMode="auto">
            <a:xfrm>
              <a:off x="5695" y="341"/>
              <a:ext cx="0" cy="3629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7" name="Freeform 5"/>
            <p:cNvSpPr>
              <a:spLocks noChangeArrowheads="1"/>
            </p:cNvSpPr>
            <p:nvPr/>
          </p:nvSpPr>
          <p:spPr bwMode="auto">
            <a:xfrm>
              <a:off x="81" y="341"/>
              <a:ext cx="16" cy="3629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8" name="Freeform 6"/>
            <p:cNvSpPr>
              <a:spLocks noChangeArrowheads="1"/>
            </p:cNvSpPr>
            <p:nvPr/>
          </p:nvSpPr>
          <p:spPr bwMode="auto">
            <a:xfrm>
              <a:off x="81" y="3962"/>
              <a:ext cx="284" cy="309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9" name="Freeform 7"/>
            <p:cNvSpPr>
              <a:spLocks noChangeArrowheads="1"/>
            </p:cNvSpPr>
            <p:nvPr/>
          </p:nvSpPr>
          <p:spPr bwMode="auto">
            <a:xfrm flipH="1">
              <a:off x="5435" y="3953"/>
              <a:ext cx="284" cy="309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0" name="Freeform 8"/>
            <p:cNvSpPr>
              <a:spLocks noChangeArrowheads="1"/>
            </p:cNvSpPr>
            <p:nvPr/>
          </p:nvSpPr>
          <p:spPr bwMode="auto">
            <a:xfrm rot="16200000" flipH="1">
              <a:off x="5423" y="44"/>
              <a:ext cx="292" cy="301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1" name="Freeform 9"/>
            <p:cNvSpPr>
              <a:spLocks noChangeArrowheads="1"/>
            </p:cNvSpPr>
            <p:nvPr/>
          </p:nvSpPr>
          <p:spPr bwMode="auto">
            <a:xfrm rot="5400000">
              <a:off x="54" y="44"/>
              <a:ext cx="292" cy="301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2666999" y="381000"/>
            <a:ext cx="4670425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Вычитание векторов.</a:t>
            </a:r>
          </a:p>
        </p:txBody>
      </p:sp>
      <p:grpSp>
        <p:nvGrpSpPr>
          <p:cNvPr id="23563" name="Group 11"/>
          <p:cNvGrpSpPr>
            <a:grpSpLocks/>
          </p:cNvGrpSpPr>
          <p:nvPr/>
        </p:nvGrpSpPr>
        <p:grpSpPr bwMode="auto">
          <a:xfrm>
            <a:off x="1143000" y="1143000"/>
            <a:ext cx="2741613" cy="458788"/>
            <a:chOff x="720" y="720"/>
            <a:chExt cx="1727" cy="289"/>
          </a:xfrm>
        </p:grpSpPr>
        <p:sp>
          <p:nvSpPr>
            <p:cNvPr id="23564" name="Text Box 12"/>
            <p:cNvSpPr txBox="1">
              <a:spLocks noChangeArrowheads="1"/>
            </p:cNvSpPr>
            <p:nvPr/>
          </p:nvSpPr>
          <p:spPr bwMode="auto">
            <a:xfrm>
              <a:off x="720" y="720"/>
              <a:ext cx="172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MF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SF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</a:t>
              </a:r>
              <a:r>
                <a:rPr lang="ru-RU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</a:p>
          </p:txBody>
        </p:sp>
        <p:sp>
          <p:nvSpPr>
            <p:cNvPr id="23565" name="Line 13"/>
            <p:cNvSpPr>
              <a:spLocks noChangeShapeType="1"/>
            </p:cNvSpPr>
            <p:nvPr/>
          </p:nvSpPr>
          <p:spPr bwMode="auto">
            <a:xfrm>
              <a:off x="1152" y="720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6" name="Line 14"/>
            <p:cNvSpPr>
              <a:spLocks noChangeShapeType="1"/>
            </p:cNvSpPr>
            <p:nvPr/>
          </p:nvSpPr>
          <p:spPr bwMode="auto">
            <a:xfrm>
              <a:off x="1632" y="720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567" name="Freeform 15"/>
          <p:cNvSpPr>
            <a:spLocks noChangeArrowheads="1"/>
          </p:cNvSpPr>
          <p:nvPr/>
        </p:nvSpPr>
        <p:spPr bwMode="auto">
          <a:xfrm>
            <a:off x="3314700" y="1276350"/>
            <a:ext cx="114300" cy="200025"/>
          </a:xfrm>
          <a:custGeom>
            <a:avLst/>
            <a:gdLst>
              <a:gd name="T0" fmla="*/ 0 w 72"/>
              <a:gd name="T1" fmla="*/ 0 h 126"/>
              <a:gd name="T2" fmla="*/ 72 w 72"/>
              <a:gd name="T3" fmla="*/ 60 h 126"/>
              <a:gd name="T4" fmla="*/ 0 w 72"/>
              <a:gd name="T5" fmla="*/ 12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" h="126">
                <a:moveTo>
                  <a:pt x="0" y="0"/>
                </a:moveTo>
                <a:lnTo>
                  <a:pt x="72" y="60"/>
                </a:lnTo>
                <a:lnTo>
                  <a:pt x="0" y="126"/>
                </a:lnTo>
              </a:path>
            </a:pathLst>
          </a:custGeom>
          <a:noFill/>
          <a:ln w="28440" cap="flat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3568" name="Group 16"/>
          <p:cNvGrpSpPr>
            <a:grpSpLocks/>
          </p:cNvGrpSpPr>
          <p:nvPr/>
        </p:nvGrpSpPr>
        <p:grpSpPr bwMode="auto">
          <a:xfrm>
            <a:off x="3124200" y="1143000"/>
            <a:ext cx="2132013" cy="458788"/>
            <a:chOff x="1968" y="720"/>
            <a:chExt cx="1343" cy="289"/>
          </a:xfrm>
        </p:grpSpPr>
        <p:sp>
          <p:nvSpPr>
            <p:cNvPr id="23569" name="Text Box 17"/>
            <p:cNvSpPr txBox="1">
              <a:spLocks noChangeArrowheads="1"/>
            </p:cNvSpPr>
            <p:nvPr/>
          </p:nvSpPr>
          <p:spPr bwMode="auto">
            <a:xfrm>
              <a:off x="1968" y="720"/>
              <a:ext cx="134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MF + FS </a:t>
              </a:r>
            </a:p>
          </p:txBody>
        </p:sp>
        <p:sp>
          <p:nvSpPr>
            <p:cNvPr id="23570" name="Line 18"/>
            <p:cNvSpPr>
              <a:spLocks noChangeShapeType="1"/>
            </p:cNvSpPr>
            <p:nvPr/>
          </p:nvSpPr>
          <p:spPr bwMode="auto">
            <a:xfrm>
              <a:off x="2256" y="720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71" name="Line 19"/>
            <p:cNvSpPr>
              <a:spLocks noChangeShapeType="1"/>
            </p:cNvSpPr>
            <p:nvPr/>
          </p:nvSpPr>
          <p:spPr bwMode="auto">
            <a:xfrm>
              <a:off x="2784" y="720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572" name="Group 20"/>
          <p:cNvGrpSpPr>
            <a:grpSpLocks/>
          </p:cNvGrpSpPr>
          <p:nvPr/>
        </p:nvGrpSpPr>
        <p:grpSpPr bwMode="auto">
          <a:xfrm>
            <a:off x="4572000" y="1143000"/>
            <a:ext cx="1522413" cy="458788"/>
            <a:chOff x="2880" y="720"/>
            <a:chExt cx="959" cy="289"/>
          </a:xfrm>
        </p:grpSpPr>
        <p:sp>
          <p:nvSpPr>
            <p:cNvPr id="23573" name="Line 21"/>
            <p:cNvSpPr>
              <a:spLocks noChangeShapeType="1"/>
            </p:cNvSpPr>
            <p:nvPr/>
          </p:nvSpPr>
          <p:spPr bwMode="auto">
            <a:xfrm>
              <a:off x="3312" y="720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74" name="Text Box 22"/>
            <p:cNvSpPr txBox="1">
              <a:spLocks noChangeArrowheads="1"/>
            </p:cNvSpPr>
            <p:nvPr/>
          </p:nvSpPr>
          <p:spPr bwMode="auto">
            <a:xfrm>
              <a:off x="2880" y="720"/>
              <a:ext cx="95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MS</a:t>
              </a:r>
            </a:p>
          </p:txBody>
        </p:sp>
      </p:grpSp>
      <p:grpSp>
        <p:nvGrpSpPr>
          <p:cNvPr id="23575" name="Group 23"/>
          <p:cNvGrpSpPr>
            <a:grpSpLocks/>
          </p:cNvGrpSpPr>
          <p:nvPr/>
        </p:nvGrpSpPr>
        <p:grpSpPr bwMode="auto">
          <a:xfrm>
            <a:off x="1143000" y="1828800"/>
            <a:ext cx="2741613" cy="458788"/>
            <a:chOff x="720" y="1152"/>
            <a:chExt cx="1727" cy="289"/>
          </a:xfrm>
        </p:grpSpPr>
        <p:sp>
          <p:nvSpPr>
            <p:cNvPr id="23576" name="Text Box 24"/>
            <p:cNvSpPr txBox="1">
              <a:spLocks noChangeArrowheads="1"/>
            </p:cNvSpPr>
            <p:nvPr/>
          </p:nvSpPr>
          <p:spPr bwMode="auto">
            <a:xfrm>
              <a:off x="720" y="1152"/>
              <a:ext cx="172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RO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RM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</a:t>
              </a:r>
              <a:r>
                <a:rPr lang="ru-RU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</a:p>
          </p:txBody>
        </p:sp>
        <p:sp>
          <p:nvSpPr>
            <p:cNvPr id="23577" name="Line 25"/>
            <p:cNvSpPr>
              <a:spLocks noChangeShapeType="1"/>
            </p:cNvSpPr>
            <p:nvPr/>
          </p:nvSpPr>
          <p:spPr bwMode="auto">
            <a:xfrm>
              <a:off x="1152" y="1152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78" name="Line 26"/>
            <p:cNvSpPr>
              <a:spLocks noChangeShapeType="1"/>
            </p:cNvSpPr>
            <p:nvPr/>
          </p:nvSpPr>
          <p:spPr bwMode="auto">
            <a:xfrm>
              <a:off x="1632" y="1152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579" name="Freeform 27"/>
          <p:cNvSpPr>
            <a:spLocks noChangeArrowheads="1"/>
          </p:cNvSpPr>
          <p:nvPr/>
        </p:nvSpPr>
        <p:spPr bwMode="auto">
          <a:xfrm>
            <a:off x="3314700" y="1962150"/>
            <a:ext cx="114300" cy="200025"/>
          </a:xfrm>
          <a:custGeom>
            <a:avLst/>
            <a:gdLst>
              <a:gd name="T0" fmla="*/ 0 w 72"/>
              <a:gd name="T1" fmla="*/ 0 h 126"/>
              <a:gd name="T2" fmla="*/ 72 w 72"/>
              <a:gd name="T3" fmla="*/ 60 h 126"/>
              <a:gd name="T4" fmla="*/ 0 w 72"/>
              <a:gd name="T5" fmla="*/ 12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" h="126">
                <a:moveTo>
                  <a:pt x="0" y="0"/>
                </a:moveTo>
                <a:lnTo>
                  <a:pt x="72" y="60"/>
                </a:lnTo>
                <a:lnTo>
                  <a:pt x="0" y="126"/>
                </a:lnTo>
              </a:path>
            </a:pathLst>
          </a:custGeom>
          <a:noFill/>
          <a:ln w="28440" cap="flat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3580" name="Group 28"/>
          <p:cNvGrpSpPr>
            <a:grpSpLocks/>
          </p:cNvGrpSpPr>
          <p:nvPr/>
        </p:nvGrpSpPr>
        <p:grpSpPr bwMode="auto">
          <a:xfrm>
            <a:off x="3124200" y="1828800"/>
            <a:ext cx="2132013" cy="458788"/>
            <a:chOff x="1968" y="1152"/>
            <a:chExt cx="1343" cy="289"/>
          </a:xfrm>
        </p:grpSpPr>
        <p:sp>
          <p:nvSpPr>
            <p:cNvPr id="23581" name="Text Box 29"/>
            <p:cNvSpPr txBox="1">
              <a:spLocks noChangeArrowheads="1"/>
            </p:cNvSpPr>
            <p:nvPr/>
          </p:nvSpPr>
          <p:spPr bwMode="auto">
            <a:xfrm>
              <a:off x="1968" y="1152"/>
              <a:ext cx="134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RO + MR </a:t>
              </a:r>
            </a:p>
          </p:txBody>
        </p:sp>
        <p:sp>
          <p:nvSpPr>
            <p:cNvPr id="23582" name="Line 30"/>
            <p:cNvSpPr>
              <a:spLocks noChangeShapeType="1"/>
            </p:cNvSpPr>
            <p:nvPr/>
          </p:nvSpPr>
          <p:spPr bwMode="auto">
            <a:xfrm>
              <a:off x="2256" y="1152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83" name="Line 31"/>
            <p:cNvSpPr>
              <a:spLocks noChangeShapeType="1"/>
            </p:cNvSpPr>
            <p:nvPr/>
          </p:nvSpPr>
          <p:spPr bwMode="auto">
            <a:xfrm>
              <a:off x="2784" y="1152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584" name="Group 32"/>
          <p:cNvGrpSpPr>
            <a:grpSpLocks/>
          </p:cNvGrpSpPr>
          <p:nvPr/>
        </p:nvGrpSpPr>
        <p:grpSpPr bwMode="auto">
          <a:xfrm>
            <a:off x="4724400" y="1828800"/>
            <a:ext cx="2132013" cy="458788"/>
            <a:chOff x="2976" y="1152"/>
            <a:chExt cx="1343" cy="289"/>
          </a:xfrm>
        </p:grpSpPr>
        <p:sp>
          <p:nvSpPr>
            <p:cNvPr id="23585" name="Text Box 33"/>
            <p:cNvSpPr txBox="1">
              <a:spLocks noChangeArrowheads="1"/>
            </p:cNvSpPr>
            <p:nvPr/>
          </p:nvSpPr>
          <p:spPr bwMode="auto">
            <a:xfrm>
              <a:off x="2976" y="1152"/>
              <a:ext cx="134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MR + RO </a:t>
              </a:r>
            </a:p>
          </p:txBody>
        </p:sp>
        <p:sp>
          <p:nvSpPr>
            <p:cNvPr id="23586" name="Line 34"/>
            <p:cNvSpPr>
              <a:spLocks noChangeShapeType="1"/>
            </p:cNvSpPr>
            <p:nvPr/>
          </p:nvSpPr>
          <p:spPr bwMode="auto">
            <a:xfrm>
              <a:off x="3360" y="1152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87" name="Line 35"/>
            <p:cNvSpPr>
              <a:spLocks noChangeShapeType="1"/>
            </p:cNvSpPr>
            <p:nvPr/>
          </p:nvSpPr>
          <p:spPr bwMode="auto">
            <a:xfrm>
              <a:off x="3888" y="1152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588" name="Freeform 36"/>
          <p:cNvSpPr>
            <a:spLocks noChangeArrowheads="1"/>
          </p:cNvSpPr>
          <p:nvPr/>
        </p:nvSpPr>
        <p:spPr bwMode="auto">
          <a:xfrm flipH="1">
            <a:off x="-77788" y="2819400"/>
            <a:ext cx="9525001" cy="76200"/>
          </a:xfrm>
          <a:custGeom>
            <a:avLst/>
            <a:gdLst>
              <a:gd name="T0" fmla="*/ 70 w 3594"/>
              <a:gd name="T1" fmla="*/ 4 h 46"/>
              <a:gd name="T2" fmla="*/ 3575 w 3594"/>
              <a:gd name="T3" fmla="*/ 0 h 46"/>
              <a:gd name="T4" fmla="*/ 3594 w 3594"/>
              <a:gd name="T5" fmla="*/ 30 h 46"/>
              <a:gd name="T6" fmla="*/ 3580 w 3594"/>
              <a:gd name="T7" fmla="*/ 46 h 46"/>
              <a:gd name="T8" fmla="*/ 3552 w 3594"/>
              <a:gd name="T9" fmla="*/ 46 h 46"/>
              <a:gd name="T10" fmla="*/ 85 w 3594"/>
              <a:gd name="T11" fmla="*/ 35 h 46"/>
              <a:gd name="T12" fmla="*/ 69 w 3594"/>
              <a:gd name="T13" fmla="*/ 27 h 46"/>
              <a:gd name="T14" fmla="*/ 0 w 3594"/>
              <a:gd name="T15" fmla="*/ 16 h 46"/>
              <a:gd name="T16" fmla="*/ 84 w 3594"/>
              <a:gd name="T17" fmla="*/ 4 h 46"/>
              <a:gd name="T18" fmla="*/ 669 w 3594"/>
              <a:gd name="T19" fmla="*/ 7 h 46"/>
              <a:gd name="T20" fmla="*/ 747 w 3594"/>
              <a:gd name="T21" fmla="*/ 8 h 46"/>
              <a:gd name="T22" fmla="*/ 70 w 3594"/>
              <a:gd name="T23" fmla="*/ 4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594" h="46">
                <a:moveTo>
                  <a:pt x="70" y="4"/>
                </a:moveTo>
                <a:lnTo>
                  <a:pt x="3575" y="0"/>
                </a:lnTo>
                <a:lnTo>
                  <a:pt x="3594" y="30"/>
                </a:lnTo>
                <a:lnTo>
                  <a:pt x="3580" y="46"/>
                </a:lnTo>
                <a:lnTo>
                  <a:pt x="3552" y="46"/>
                </a:lnTo>
                <a:lnTo>
                  <a:pt x="85" y="35"/>
                </a:lnTo>
                <a:lnTo>
                  <a:pt x="69" y="27"/>
                </a:lnTo>
                <a:lnTo>
                  <a:pt x="0" y="16"/>
                </a:lnTo>
                <a:lnTo>
                  <a:pt x="84" y="4"/>
                </a:lnTo>
                <a:lnTo>
                  <a:pt x="669" y="7"/>
                </a:lnTo>
                <a:lnTo>
                  <a:pt x="747" y="8"/>
                </a:lnTo>
                <a:lnTo>
                  <a:pt x="70" y="4"/>
                </a:lnTo>
                <a:close/>
              </a:path>
            </a:pathLst>
          </a:custGeom>
          <a:gradFill rotWithShape="0">
            <a:gsLst>
              <a:gs pos="0">
                <a:srgbClr val="FFFFFF">
                  <a:alpha val="45000"/>
                </a:srgbClr>
              </a:gs>
              <a:gs pos="50000">
                <a:srgbClr val="0066FF">
                  <a:alpha val="39000"/>
                </a:srgbClr>
              </a:gs>
              <a:gs pos="100000">
                <a:srgbClr val="FFFFFF">
                  <a:alpha val="45000"/>
                </a:srgbClr>
              </a:gs>
            </a:gsLst>
            <a:lin ang="5400000" scaled="1"/>
          </a:gradFill>
          <a:ln w="9360" cap="flat">
            <a:solidFill>
              <a:srgbClr val="0099FF">
                <a:alpha val="60999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3589" name="Group 37"/>
          <p:cNvGrpSpPr>
            <a:grpSpLocks/>
          </p:cNvGrpSpPr>
          <p:nvPr/>
        </p:nvGrpSpPr>
        <p:grpSpPr bwMode="auto">
          <a:xfrm>
            <a:off x="152400" y="3352800"/>
            <a:ext cx="4951413" cy="458788"/>
            <a:chOff x="96" y="2112"/>
            <a:chExt cx="3119" cy="289"/>
          </a:xfrm>
        </p:grpSpPr>
        <p:grpSp>
          <p:nvGrpSpPr>
            <p:cNvPr id="23590" name="Group 38"/>
            <p:cNvGrpSpPr>
              <a:grpSpLocks/>
            </p:cNvGrpSpPr>
            <p:nvPr/>
          </p:nvGrpSpPr>
          <p:grpSpPr bwMode="auto">
            <a:xfrm>
              <a:off x="96" y="2112"/>
              <a:ext cx="1727" cy="289"/>
              <a:chOff x="96" y="2112"/>
              <a:chExt cx="1727" cy="289"/>
            </a:xfrm>
          </p:grpSpPr>
          <p:sp>
            <p:nvSpPr>
              <p:cNvPr id="23591" name="Text Box 39"/>
              <p:cNvSpPr txBox="1">
                <a:spLocks noChangeArrowheads="1"/>
              </p:cNvSpPr>
              <p:nvPr/>
            </p:nvSpPr>
            <p:spPr bwMode="auto">
              <a:xfrm>
                <a:off x="96" y="2112"/>
                <a:ext cx="1727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buClrTx/>
                  <a:buFontTx/>
                  <a:buNone/>
                </a:pP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MD</a:t>
                </a:r>
                <a:r>
                  <a:rPr lang="ru-RU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</a:t>
                </a: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-</a:t>
                </a:r>
                <a:r>
                  <a:rPr lang="ru-RU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</a:t>
                </a: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SD</a:t>
                </a:r>
                <a:r>
                  <a:rPr lang="ru-RU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</a:t>
                </a:r>
                <a:r>
                  <a:rPr lang="ru-RU" sz="24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=</a:t>
                </a:r>
              </a:p>
            </p:txBody>
          </p:sp>
          <p:sp>
            <p:nvSpPr>
              <p:cNvPr id="23592" name="Line 40"/>
              <p:cNvSpPr>
                <a:spLocks noChangeShapeType="1"/>
              </p:cNvSpPr>
              <p:nvPr/>
            </p:nvSpPr>
            <p:spPr bwMode="auto">
              <a:xfrm>
                <a:off x="528" y="2112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93" name="Line 41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3594" name="Freeform 42"/>
            <p:cNvSpPr>
              <a:spLocks noChangeArrowheads="1"/>
            </p:cNvSpPr>
            <p:nvPr/>
          </p:nvSpPr>
          <p:spPr bwMode="auto">
            <a:xfrm>
              <a:off x="1464" y="2196"/>
              <a:ext cx="71" cy="125"/>
            </a:xfrm>
            <a:custGeom>
              <a:avLst/>
              <a:gdLst>
                <a:gd name="T0" fmla="*/ 0 w 72"/>
                <a:gd name="T1" fmla="*/ 0 h 126"/>
                <a:gd name="T2" fmla="*/ 72 w 72"/>
                <a:gd name="T3" fmla="*/ 60 h 126"/>
                <a:gd name="T4" fmla="*/ 0 w 72"/>
                <a:gd name="T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126">
                  <a:moveTo>
                    <a:pt x="0" y="0"/>
                  </a:moveTo>
                  <a:lnTo>
                    <a:pt x="72" y="60"/>
                  </a:lnTo>
                  <a:lnTo>
                    <a:pt x="0" y="126"/>
                  </a:lnTo>
                </a:path>
              </a:pathLst>
            </a:custGeom>
            <a:noFill/>
            <a:ln w="2844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3595" name="Group 43"/>
            <p:cNvGrpSpPr>
              <a:grpSpLocks/>
            </p:cNvGrpSpPr>
            <p:nvPr/>
          </p:nvGrpSpPr>
          <p:grpSpPr bwMode="auto">
            <a:xfrm>
              <a:off x="1344" y="2112"/>
              <a:ext cx="1343" cy="289"/>
              <a:chOff x="1344" y="2112"/>
              <a:chExt cx="1343" cy="289"/>
            </a:xfrm>
          </p:grpSpPr>
          <p:sp>
            <p:nvSpPr>
              <p:cNvPr id="23596" name="Text Box 44"/>
              <p:cNvSpPr txBox="1">
                <a:spLocks noChangeArrowheads="1"/>
              </p:cNvSpPr>
              <p:nvPr/>
            </p:nvSpPr>
            <p:spPr bwMode="auto">
              <a:xfrm>
                <a:off x="1344" y="2112"/>
                <a:ext cx="1343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buClrTx/>
                  <a:buFontTx/>
                  <a:buNone/>
                </a:pP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MD + DS </a:t>
                </a:r>
              </a:p>
            </p:txBody>
          </p:sp>
          <p:sp>
            <p:nvSpPr>
              <p:cNvPr id="23597" name="Line 45"/>
              <p:cNvSpPr>
                <a:spLocks noChangeShapeType="1"/>
              </p:cNvSpPr>
              <p:nvPr/>
            </p:nvSpPr>
            <p:spPr bwMode="auto">
              <a:xfrm>
                <a:off x="1632" y="2112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98" name="Line 46"/>
              <p:cNvSpPr>
                <a:spLocks noChangeShapeType="1"/>
              </p:cNvSpPr>
              <p:nvPr/>
            </p:nvSpPr>
            <p:spPr bwMode="auto">
              <a:xfrm>
                <a:off x="2160" y="2112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3599" name="Group 47"/>
            <p:cNvGrpSpPr>
              <a:grpSpLocks/>
            </p:cNvGrpSpPr>
            <p:nvPr/>
          </p:nvGrpSpPr>
          <p:grpSpPr bwMode="auto">
            <a:xfrm>
              <a:off x="2256" y="2112"/>
              <a:ext cx="959" cy="289"/>
              <a:chOff x="2256" y="2112"/>
              <a:chExt cx="959" cy="289"/>
            </a:xfrm>
          </p:grpSpPr>
          <p:sp>
            <p:nvSpPr>
              <p:cNvPr id="23600" name="Line 48"/>
              <p:cNvSpPr>
                <a:spLocks noChangeShapeType="1"/>
              </p:cNvSpPr>
              <p:nvPr/>
            </p:nvSpPr>
            <p:spPr bwMode="auto">
              <a:xfrm>
                <a:off x="2688" y="2112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601" name="Text Box 49"/>
              <p:cNvSpPr txBox="1">
                <a:spLocks noChangeArrowheads="1"/>
              </p:cNvSpPr>
              <p:nvPr/>
            </p:nvSpPr>
            <p:spPr bwMode="auto">
              <a:xfrm>
                <a:off x="2256" y="2112"/>
                <a:ext cx="959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buClrTx/>
                  <a:buFontTx/>
                  <a:buNone/>
                </a:pPr>
                <a:r>
                  <a:rPr lang="en-US" sz="24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=</a:t>
                </a: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MS</a:t>
                </a:r>
              </a:p>
            </p:txBody>
          </p:sp>
        </p:grpSp>
      </p:grpSp>
      <p:grpSp>
        <p:nvGrpSpPr>
          <p:cNvPr id="23602" name="Group 50"/>
          <p:cNvGrpSpPr>
            <a:grpSpLocks/>
          </p:cNvGrpSpPr>
          <p:nvPr/>
        </p:nvGrpSpPr>
        <p:grpSpPr bwMode="auto">
          <a:xfrm>
            <a:off x="152400" y="5867400"/>
            <a:ext cx="5713413" cy="458788"/>
            <a:chOff x="96" y="3696"/>
            <a:chExt cx="3599" cy="289"/>
          </a:xfrm>
        </p:grpSpPr>
        <p:grpSp>
          <p:nvGrpSpPr>
            <p:cNvPr id="23603" name="Group 51"/>
            <p:cNvGrpSpPr>
              <a:grpSpLocks/>
            </p:cNvGrpSpPr>
            <p:nvPr/>
          </p:nvGrpSpPr>
          <p:grpSpPr bwMode="auto">
            <a:xfrm>
              <a:off x="96" y="3696"/>
              <a:ext cx="1727" cy="289"/>
              <a:chOff x="96" y="3696"/>
              <a:chExt cx="1727" cy="289"/>
            </a:xfrm>
          </p:grpSpPr>
          <p:sp>
            <p:nvSpPr>
              <p:cNvPr id="23604" name="Text Box 52"/>
              <p:cNvSpPr txBox="1">
                <a:spLocks noChangeArrowheads="1"/>
              </p:cNvSpPr>
              <p:nvPr/>
            </p:nvSpPr>
            <p:spPr bwMode="auto">
              <a:xfrm>
                <a:off x="96" y="3696"/>
                <a:ext cx="1727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   - OS</a:t>
                </a:r>
                <a:r>
                  <a:rPr lang="ru-RU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</a:t>
                </a: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-</a:t>
                </a:r>
                <a:r>
                  <a:rPr lang="ru-RU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</a:t>
                </a: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ST</a:t>
                </a:r>
                <a:r>
                  <a:rPr lang="ru-RU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 </a:t>
                </a:r>
                <a:r>
                  <a:rPr lang="ru-RU" sz="24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=</a:t>
                </a:r>
              </a:p>
            </p:txBody>
          </p:sp>
          <p:sp>
            <p:nvSpPr>
              <p:cNvPr id="23605" name="Line 53"/>
              <p:cNvSpPr>
                <a:spLocks noChangeShapeType="1"/>
              </p:cNvSpPr>
              <p:nvPr/>
            </p:nvSpPr>
            <p:spPr bwMode="auto">
              <a:xfrm>
                <a:off x="528" y="3696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606" name="Line 54"/>
              <p:cNvSpPr>
                <a:spLocks noChangeShapeType="1"/>
              </p:cNvSpPr>
              <p:nvPr/>
            </p:nvSpPr>
            <p:spPr bwMode="auto">
              <a:xfrm>
                <a:off x="1008" y="3696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3607" name="Freeform 55"/>
            <p:cNvSpPr>
              <a:spLocks noChangeArrowheads="1"/>
            </p:cNvSpPr>
            <p:nvPr/>
          </p:nvSpPr>
          <p:spPr bwMode="auto">
            <a:xfrm>
              <a:off x="1464" y="3780"/>
              <a:ext cx="71" cy="125"/>
            </a:xfrm>
            <a:custGeom>
              <a:avLst/>
              <a:gdLst>
                <a:gd name="T0" fmla="*/ 0 w 72"/>
                <a:gd name="T1" fmla="*/ 0 h 126"/>
                <a:gd name="T2" fmla="*/ 72 w 72"/>
                <a:gd name="T3" fmla="*/ 60 h 126"/>
                <a:gd name="T4" fmla="*/ 0 w 72"/>
                <a:gd name="T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126">
                  <a:moveTo>
                    <a:pt x="0" y="0"/>
                  </a:moveTo>
                  <a:lnTo>
                    <a:pt x="72" y="60"/>
                  </a:lnTo>
                  <a:lnTo>
                    <a:pt x="0" y="126"/>
                  </a:lnTo>
                </a:path>
              </a:pathLst>
            </a:custGeom>
            <a:noFill/>
            <a:ln w="2844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3608" name="Group 56"/>
            <p:cNvGrpSpPr>
              <a:grpSpLocks/>
            </p:cNvGrpSpPr>
            <p:nvPr/>
          </p:nvGrpSpPr>
          <p:grpSpPr bwMode="auto">
            <a:xfrm>
              <a:off x="1344" y="3696"/>
              <a:ext cx="1343" cy="289"/>
              <a:chOff x="1344" y="3696"/>
              <a:chExt cx="1343" cy="289"/>
            </a:xfrm>
          </p:grpSpPr>
          <p:sp>
            <p:nvSpPr>
              <p:cNvPr id="23609" name="Text Box 57"/>
              <p:cNvSpPr txBox="1">
                <a:spLocks noChangeArrowheads="1"/>
              </p:cNvSpPr>
              <p:nvPr/>
            </p:nvSpPr>
            <p:spPr bwMode="auto">
              <a:xfrm>
                <a:off x="1344" y="3696"/>
                <a:ext cx="1343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buClrTx/>
                  <a:buFontTx/>
                  <a:buNone/>
                </a:pP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SO + TS </a:t>
                </a:r>
              </a:p>
            </p:txBody>
          </p:sp>
          <p:sp>
            <p:nvSpPr>
              <p:cNvPr id="23610" name="Line 58"/>
              <p:cNvSpPr>
                <a:spLocks noChangeShapeType="1"/>
              </p:cNvSpPr>
              <p:nvPr/>
            </p:nvSpPr>
            <p:spPr bwMode="auto">
              <a:xfrm>
                <a:off x="1632" y="3696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611" name="Line 59"/>
              <p:cNvSpPr>
                <a:spLocks noChangeShapeType="1"/>
              </p:cNvSpPr>
              <p:nvPr/>
            </p:nvSpPr>
            <p:spPr bwMode="auto">
              <a:xfrm>
                <a:off x="2160" y="3696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3612" name="Group 60"/>
            <p:cNvGrpSpPr>
              <a:grpSpLocks/>
            </p:cNvGrpSpPr>
            <p:nvPr/>
          </p:nvGrpSpPr>
          <p:grpSpPr bwMode="auto">
            <a:xfrm>
              <a:off x="2352" y="3696"/>
              <a:ext cx="1343" cy="289"/>
              <a:chOff x="2352" y="3696"/>
              <a:chExt cx="1343" cy="289"/>
            </a:xfrm>
          </p:grpSpPr>
          <p:sp>
            <p:nvSpPr>
              <p:cNvPr id="23613" name="Text Box 61"/>
              <p:cNvSpPr txBox="1">
                <a:spLocks noChangeArrowheads="1"/>
              </p:cNvSpPr>
              <p:nvPr/>
            </p:nvSpPr>
            <p:spPr bwMode="auto">
              <a:xfrm>
                <a:off x="2352" y="3696"/>
                <a:ext cx="1343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buClrTx/>
                  <a:buFontTx/>
                  <a:buNone/>
                </a:pPr>
                <a:r>
                  <a:rPr lang="en-US" sz="24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=</a:t>
                </a: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TS + SO </a:t>
                </a:r>
              </a:p>
            </p:txBody>
          </p:sp>
          <p:sp>
            <p:nvSpPr>
              <p:cNvPr id="23614" name="Line 62"/>
              <p:cNvSpPr>
                <a:spLocks noChangeShapeType="1"/>
              </p:cNvSpPr>
              <p:nvPr/>
            </p:nvSpPr>
            <p:spPr bwMode="auto">
              <a:xfrm>
                <a:off x="2736" y="3696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615" name="Line 63"/>
              <p:cNvSpPr>
                <a:spLocks noChangeShapeType="1"/>
              </p:cNvSpPr>
              <p:nvPr/>
            </p:nvSpPr>
            <p:spPr bwMode="auto">
              <a:xfrm>
                <a:off x="3264" y="3696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3616" name="Group 64"/>
          <p:cNvGrpSpPr>
            <a:grpSpLocks/>
          </p:cNvGrpSpPr>
          <p:nvPr/>
        </p:nvGrpSpPr>
        <p:grpSpPr bwMode="auto">
          <a:xfrm>
            <a:off x="152400" y="4191000"/>
            <a:ext cx="4951413" cy="458788"/>
            <a:chOff x="96" y="2640"/>
            <a:chExt cx="3119" cy="289"/>
          </a:xfrm>
        </p:grpSpPr>
        <p:grpSp>
          <p:nvGrpSpPr>
            <p:cNvPr id="23617" name="Group 65"/>
            <p:cNvGrpSpPr>
              <a:grpSpLocks/>
            </p:cNvGrpSpPr>
            <p:nvPr/>
          </p:nvGrpSpPr>
          <p:grpSpPr bwMode="auto">
            <a:xfrm>
              <a:off x="96" y="2640"/>
              <a:ext cx="1727" cy="289"/>
              <a:chOff x="96" y="2640"/>
              <a:chExt cx="1727" cy="289"/>
            </a:xfrm>
          </p:grpSpPr>
          <p:sp>
            <p:nvSpPr>
              <p:cNvPr id="23618" name="Text Box 66"/>
              <p:cNvSpPr txBox="1">
                <a:spLocks noChangeArrowheads="1"/>
              </p:cNvSpPr>
              <p:nvPr/>
            </p:nvSpPr>
            <p:spPr bwMode="auto">
              <a:xfrm>
                <a:off x="96" y="2640"/>
                <a:ext cx="1727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buClrTx/>
                  <a:buFontTx/>
                  <a:buNone/>
                </a:pP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RO</a:t>
                </a:r>
                <a:r>
                  <a:rPr lang="ru-RU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</a:t>
                </a: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-</a:t>
                </a:r>
                <a:r>
                  <a:rPr lang="ru-RU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</a:t>
                </a: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AO</a:t>
                </a:r>
                <a:r>
                  <a:rPr lang="ru-RU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 </a:t>
                </a:r>
                <a:r>
                  <a:rPr lang="ru-RU" sz="24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=</a:t>
                </a:r>
              </a:p>
            </p:txBody>
          </p:sp>
          <p:sp>
            <p:nvSpPr>
              <p:cNvPr id="23619" name="Line 67"/>
              <p:cNvSpPr>
                <a:spLocks noChangeShapeType="1"/>
              </p:cNvSpPr>
              <p:nvPr/>
            </p:nvSpPr>
            <p:spPr bwMode="auto">
              <a:xfrm>
                <a:off x="528" y="2640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620" name="Line 68"/>
              <p:cNvSpPr>
                <a:spLocks noChangeShapeType="1"/>
              </p:cNvSpPr>
              <p:nvPr/>
            </p:nvSpPr>
            <p:spPr bwMode="auto">
              <a:xfrm>
                <a:off x="1008" y="2640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3621" name="Freeform 69"/>
            <p:cNvSpPr>
              <a:spLocks noChangeArrowheads="1"/>
            </p:cNvSpPr>
            <p:nvPr/>
          </p:nvSpPr>
          <p:spPr bwMode="auto">
            <a:xfrm>
              <a:off x="1464" y="2724"/>
              <a:ext cx="71" cy="125"/>
            </a:xfrm>
            <a:custGeom>
              <a:avLst/>
              <a:gdLst>
                <a:gd name="T0" fmla="*/ 0 w 72"/>
                <a:gd name="T1" fmla="*/ 0 h 126"/>
                <a:gd name="T2" fmla="*/ 72 w 72"/>
                <a:gd name="T3" fmla="*/ 60 h 126"/>
                <a:gd name="T4" fmla="*/ 0 w 72"/>
                <a:gd name="T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126">
                  <a:moveTo>
                    <a:pt x="0" y="0"/>
                  </a:moveTo>
                  <a:lnTo>
                    <a:pt x="72" y="60"/>
                  </a:lnTo>
                  <a:lnTo>
                    <a:pt x="0" y="126"/>
                  </a:lnTo>
                </a:path>
              </a:pathLst>
            </a:custGeom>
            <a:noFill/>
            <a:ln w="2844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3622" name="Group 70"/>
            <p:cNvGrpSpPr>
              <a:grpSpLocks/>
            </p:cNvGrpSpPr>
            <p:nvPr/>
          </p:nvGrpSpPr>
          <p:grpSpPr bwMode="auto">
            <a:xfrm>
              <a:off x="1344" y="2640"/>
              <a:ext cx="1343" cy="289"/>
              <a:chOff x="1344" y="2640"/>
              <a:chExt cx="1343" cy="289"/>
            </a:xfrm>
          </p:grpSpPr>
          <p:sp>
            <p:nvSpPr>
              <p:cNvPr id="23623" name="Text Box 71"/>
              <p:cNvSpPr txBox="1">
                <a:spLocks noChangeArrowheads="1"/>
              </p:cNvSpPr>
              <p:nvPr/>
            </p:nvSpPr>
            <p:spPr bwMode="auto">
              <a:xfrm>
                <a:off x="1344" y="2640"/>
                <a:ext cx="1343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buClrTx/>
                  <a:buFontTx/>
                  <a:buNone/>
                </a:pP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RO + OA </a:t>
                </a:r>
              </a:p>
            </p:txBody>
          </p:sp>
          <p:sp>
            <p:nvSpPr>
              <p:cNvPr id="23624" name="Line 72"/>
              <p:cNvSpPr>
                <a:spLocks noChangeShapeType="1"/>
              </p:cNvSpPr>
              <p:nvPr/>
            </p:nvSpPr>
            <p:spPr bwMode="auto">
              <a:xfrm>
                <a:off x="1632" y="2640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625" name="Line 73"/>
              <p:cNvSpPr>
                <a:spLocks noChangeShapeType="1"/>
              </p:cNvSpPr>
              <p:nvPr/>
            </p:nvSpPr>
            <p:spPr bwMode="auto">
              <a:xfrm>
                <a:off x="2160" y="2640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3626" name="Group 74"/>
            <p:cNvGrpSpPr>
              <a:grpSpLocks/>
            </p:cNvGrpSpPr>
            <p:nvPr/>
          </p:nvGrpSpPr>
          <p:grpSpPr bwMode="auto">
            <a:xfrm>
              <a:off x="2256" y="2640"/>
              <a:ext cx="959" cy="289"/>
              <a:chOff x="2256" y="2640"/>
              <a:chExt cx="959" cy="289"/>
            </a:xfrm>
          </p:grpSpPr>
          <p:sp>
            <p:nvSpPr>
              <p:cNvPr id="23627" name="Line 75"/>
              <p:cNvSpPr>
                <a:spLocks noChangeShapeType="1"/>
              </p:cNvSpPr>
              <p:nvPr/>
            </p:nvSpPr>
            <p:spPr bwMode="auto">
              <a:xfrm>
                <a:off x="2688" y="2640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628" name="Text Box 76"/>
              <p:cNvSpPr txBox="1">
                <a:spLocks noChangeArrowheads="1"/>
              </p:cNvSpPr>
              <p:nvPr/>
            </p:nvSpPr>
            <p:spPr bwMode="auto">
              <a:xfrm>
                <a:off x="2256" y="2640"/>
                <a:ext cx="959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buClrTx/>
                  <a:buFontTx/>
                  <a:buNone/>
                </a:pPr>
                <a:r>
                  <a:rPr lang="en-US" sz="24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=</a:t>
                </a: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RA</a:t>
                </a:r>
              </a:p>
            </p:txBody>
          </p:sp>
        </p:grpSp>
      </p:grpSp>
      <p:grpSp>
        <p:nvGrpSpPr>
          <p:cNvPr id="23629" name="Group 77"/>
          <p:cNvGrpSpPr>
            <a:grpSpLocks/>
          </p:cNvGrpSpPr>
          <p:nvPr/>
        </p:nvGrpSpPr>
        <p:grpSpPr bwMode="auto">
          <a:xfrm>
            <a:off x="152400" y="5029200"/>
            <a:ext cx="4951413" cy="458788"/>
            <a:chOff x="96" y="3168"/>
            <a:chExt cx="3119" cy="289"/>
          </a:xfrm>
        </p:grpSpPr>
        <p:grpSp>
          <p:nvGrpSpPr>
            <p:cNvPr id="23630" name="Group 78"/>
            <p:cNvGrpSpPr>
              <a:grpSpLocks/>
            </p:cNvGrpSpPr>
            <p:nvPr/>
          </p:nvGrpSpPr>
          <p:grpSpPr bwMode="auto">
            <a:xfrm>
              <a:off x="96" y="3168"/>
              <a:ext cx="1727" cy="289"/>
              <a:chOff x="96" y="3168"/>
              <a:chExt cx="1727" cy="289"/>
            </a:xfrm>
          </p:grpSpPr>
          <p:sp>
            <p:nvSpPr>
              <p:cNvPr id="23631" name="Text Box 79"/>
              <p:cNvSpPr txBox="1">
                <a:spLocks noChangeArrowheads="1"/>
              </p:cNvSpPr>
              <p:nvPr/>
            </p:nvSpPr>
            <p:spPr bwMode="auto">
              <a:xfrm>
                <a:off x="96" y="3168"/>
                <a:ext cx="1727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buClrTx/>
                  <a:buFontTx/>
                  <a:buNone/>
                </a:pP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RO</a:t>
                </a:r>
                <a:r>
                  <a:rPr lang="ru-RU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</a:t>
                </a: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-</a:t>
                </a:r>
                <a:r>
                  <a:rPr lang="ru-RU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</a:t>
                </a: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RO</a:t>
                </a:r>
                <a:r>
                  <a:rPr lang="ru-RU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 </a:t>
                </a:r>
                <a:r>
                  <a:rPr lang="ru-RU" sz="24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=</a:t>
                </a:r>
              </a:p>
            </p:txBody>
          </p:sp>
          <p:sp>
            <p:nvSpPr>
              <p:cNvPr id="23632" name="Line 80"/>
              <p:cNvSpPr>
                <a:spLocks noChangeShapeType="1"/>
              </p:cNvSpPr>
              <p:nvPr/>
            </p:nvSpPr>
            <p:spPr bwMode="auto">
              <a:xfrm>
                <a:off x="528" y="3168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633" name="Line 81"/>
              <p:cNvSpPr>
                <a:spLocks noChangeShapeType="1"/>
              </p:cNvSpPr>
              <p:nvPr/>
            </p:nvSpPr>
            <p:spPr bwMode="auto">
              <a:xfrm>
                <a:off x="1008" y="3168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3634" name="Freeform 82"/>
            <p:cNvSpPr>
              <a:spLocks noChangeArrowheads="1"/>
            </p:cNvSpPr>
            <p:nvPr/>
          </p:nvSpPr>
          <p:spPr bwMode="auto">
            <a:xfrm>
              <a:off x="1464" y="3252"/>
              <a:ext cx="71" cy="125"/>
            </a:xfrm>
            <a:custGeom>
              <a:avLst/>
              <a:gdLst>
                <a:gd name="T0" fmla="*/ 0 w 72"/>
                <a:gd name="T1" fmla="*/ 0 h 126"/>
                <a:gd name="T2" fmla="*/ 72 w 72"/>
                <a:gd name="T3" fmla="*/ 60 h 126"/>
                <a:gd name="T4" fmla="*/ 0 w 72"/>
                <a:gd name="T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126">
                  <a:moveTo>
                    <a:pt x="0" y="0"/>
                  </a:moveTo>
                  <a:lnTo>
                    <a:pt x="72" y="60"/>
                  </a:lnTo>
                  <a:lnTo>
                    <a:pt x="0" y="126"/>
                  </a:lnTo>
                </a:path>
              </a:pathLst>
            </a:custGeom>
            <a:noFill/>
            <a:ln w="2844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3635" name="Group 83"/>
            <p:cNvGrpSpPr>
              <a:grpSpLocks/>
            </p:cNvGrpSpPr>
            <p:nvPr/>
          </p:nvGrpSpPr>
          <p:grpSpPr bwMode="auto">
            <a:xfrm>
              <a:off x="1344" y="3168"/>
              <a:ext cx="1343" cy="289"/>
              <a:chOff x="1344" y="3168"/>
              <a:chExt cx="1343" cy="289"/>
            </a:xfrm>
          </p:grpSpPr>
          <p:sp>
            <p:nvSpPr>
              <p:cNvPr id="23636" name="Text Box 84"/>
              <p:cNvSpPr txBox="1">
                <a:spLocks noChangeArrowheads="1"/>
              </p:cNvSpPr>
              <p:nvPr/>
            </p:nvSpPr>
            <p:spPr bwMode="auto">
              <a:xfrm>
                <a:off x="1344" y="3168"/>
                <a:ext cx="1343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buClrTx/>
                  <a:buFontTx/>
                  <a:buNone/>
                </a:pP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RO + OR </a:t>
                </a:r>
              </a:p>
            </p:txBody>
          </p:sp>
          <p:sp>
            <p:nvSpPr>
              <p:cNvPr id="23637" name="Line 85"/>
              <p:cNvSpPr>
                <a:spLocks noChangeShapeType="1"/>
              </p:cNvSpPr>
              <p:nvPr/>
            </p:nvSpPr>
            <p:spPr bwMode="auto">
              <a:xfrm>
                <a:off x="1632" y="3168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638" name="Line 86"/>
              <p:cNvSpPr>
                <a:spLocks noChangeShapeType="1"/>
              </p:cNvSpPr>
              <p:nvPr/>
            </p:nvSpPr>
            <p:spPr bwMode="auto">
              <a:xfrm>
                <a:off x="2160" y="3168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3639" name="Group 87"/>
            <p:cNvGrpSpPr>
              <a:grpSpLocks/>
            </p:cNvGrpSpPr>
            <p:nvPr/>
          </p:nvGrpSpPr>
          <p:grpSpPr bwMode="auto">
            <a:xfrm>
              <a:off x="2256" y="3168"/>
              <a:ext cx="959" cy="289"/>
              <a:chOff x="2256" y="3168"/>
              <a:chExt cx="959" cy="289"/>
            </a:xfrm>
          </p:grpSpPr>
          <p:sp>
            <p:nvSpPr>
              <p:cNvPr id="23640" name="Line 88"/>
              <p:cNvSpPr>
                <a:spLocks noChangeShapeType="1"/>
              </p:cNvSpPr>
              <p:nvPr/>
            </p:nvSpPr>
            <p:spPr bwMode="auto">
              <a:xfrm>
                <a:off x="2688" y="3168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641" name="Text Box 89"/>
              <p:cNvSpPr txBox="1">
                <a:spLocks noChangeArrowheads="1"/>
              </p:cNvSpPr>
              <p:nvPr/>
            </p:nvSpPr>
            <p:spPr bwMode="auto">
              <a:xfrm>
                <a:off x="2256" y="3168"/>
                <a:ext cx="959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buClrTx/>
                  <a:buFontTx/>
                  <a:buNone/>
                </a:pPr>
                <a:r>
                  <a:rPr lang="en-US" sz="24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=</a:t>
                </a: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RR</a:t>
                </a:r>
              </a:p>
            </p:txBody>
          </p:sp>
        </p:grpSp>
      </p:grpSp>
      <p:grpSp>
        <p:nvGrpSpPr>
          <p:cNvPr id="23642" name="Group 90"/>
          <p:cNvGrpSpPr>
            <a:grpSpLocks/>
          </p:cNvGrpSpPr>
          <p:nvPr/>
        </p:nvGrpSpPr>
        <p:grpSpPr bwMode="auto">
          <a:xfrm>
            <a:off x="4343400" y="5029200"/>
            <a:ext cx="1522413" cy="458788"/>
            <a:chOff x="2736" y="3168"/>
            <a:chExt cx="959" cy="289"/>
          </a:xfrm>
        </p:grpSpPr>
        <p:sp>
          <p:nvSpPr>
            <p:cNvPr id="23643" name="Line 91"/>
            <p:cNvSpPr>
              <a:spLocks noChangeShapeType="1"/>
            </p:cNvSpPr>
            <p:nvPr/>
          </p:nvSpPr>
          <p:spPr bwMode="auto">
            <a:xfrm>
              <a:off x="3168" y="3168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4" name="Text Box 92"/>
            <p:cNvSpPr txBox="1">
              <a:spLocks noChangeArrowheads="1"/>
            </p:cNvSpPr>
            <p:nvPr/>
          </p:nvSpPr>
          <p:spPr bwMode="auto">
            <a:xfrm>
              <a:off x="2736" y="3168"/>
              <a:ext cx="95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0</a:t>
              </a:r>
            </a:p>
          </p:txBody>
        </p:sp>
      </p:grpSp>
      <p:grpSp>
        <p:nvGrpSpPr>
          <p:cNvPr id="23645" name="Group 93"/>
          <p:cNvGrpSpPr>
            <a:grpSpLocks/>
          </p:cNvGrpSpPr>
          <p:nvPr/>
        </p:nvGrpSpPr>
        <p:grpSpPr bwMode="auto">
          <a:xfrm>
            <a:off x="5257800" y="5867400"/>
            <a:ext cx="1522413" cy="458788"/>
            <a:chOff x="3312" y="3696"/>
            <a:chExt cx="959" cy="289"/>
          </a:xfrm>
        </p:grpSpPr>
        <p:sp>
          <p:nvSpPr>
            <p:cNvPr id="23646" name="Line 94"/>
            <p:cNvSpPr>
              <a:spLocks noChangeShapeType="1"/>
            </p:cNvSpPr>
            <p:nvPr/>
          </p:nvSpPr>
          <p:spPr bwMode="auto">
            <a:xfrm>
              <a:off x="3744" y="3696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7" name="Text Box 95"/>
            <p:cNvSpPr txBox="1">
              <a:spLocks noChangeArrowheads="1"/>
            </p:cNvSpPr>
            <p:nvPr/>
          </p:nvSpPr>
          <p:spPr bwMode="auto">
            <a:xfrm>
              <a:off x="3312" y="3696"/>
              <a:ext cx="95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TO</a:t>
              </a:r>
            </a:p>
          </p:txBody>
        </p:sp>
      </p:grpSp>
      <p:grpSp>
        <p:nvGrpSpPr>
          <p:cNvPr id="23648" name="Group 96"/>
          <p:cNvGrpSpPr>
            <a:grpSpLocks/>
          </p:cNvGrpSpPr>
          <p:nvPr/>
        </p:nvGrpSpPr>
        <p:grpSpPr bwMode="auto">
          <a:xfrm>
            <a:off x="6324600" y="1828800"/>
            <a:ext cx="1522413" cy="458788"/>
            <a:chOff x="3984" y="1152"/>
            <a:chExt cx="959" cy="289"/>
          </a:xfrm>
        </p:grpSpPr>
        <p:sp>
          <p:nvSpPr>
            <p:cNvPr id="23649" name="Line 97"/>
            <p:cNvSpPr>
              <a:spLocks noChangeShapeType="1"/>
            </p:cNvSpPr>
            <p:nvPr/>
          </p:nvSpPr>
          <p:spPr bwMode="auto">
            <a:xfrm>
              <a:off x="4416" y="1152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0" name="Text Box 98"/>
            <p:cNvSpPr txBox="1">
              <a:spLocks noChangeArrowheads="1"/>
            </p:cNvSpPr>
            <p:nvPr/>
          </p:nvSpPr>
          <p:spPr bwMode="auto">
            <a:xfrm>
              <a:off x="3984" y="1152"/>
              <a:ext cx="95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MO</a:t>
              </a:r>
            </a:p>
          </p:txBody>
        </p:sp>
      </p:grpSp>
      <p:grpSp>
        <p:nvGrpSpPr>
          <p:cNvPr id="23651" name="Group 99"/>
          <p:cNvGrpSpPr>
            <a:grpSpLocks/>
          </p:cNvGrpSpPr>
          <p:nvPr/>
        </p:nvGrpSpPr>
        <p:grpSpPr bwMode="auto">
          <a:xfrm>
            <a:off x="-63500" y="2736851"/>
            <a:ext cx="8966200" cy="4029075"/>
            <a:chOff x="48" y="1728"/>
            <a:chExt cx="5648" cy="2538"/>
          </a:xfrm>
        </p:grpSpPr>
        <p:sp>
          <p:nvSpPr>
            <p:cNvPr id="23652" name="Freeform 100"/>
            <p:cNvSpPr>
              <a:spLocks noChangeArrowheads="1"/>
            </p:cNvSpPr>
            <p:nvPr/>
          </p:nvSpPr>
          <p:spPr bwMode="auto">
            <a:xfrm>
              <a:off x="48" y="1811"/>
              <a:ext cx="5648" cy="2455"/>
            </a:xfrm>
            <a:custGeom>
              <a:avLst/>
              <a:gdLst>
                <a:gd name="T0" fmla="*/ 401 w 5649"/>
                <a:gd name="T1" fmla="*/ 57 h 2456"/>
                <a:gd name="T2" fmla="*/ 707 w 5649"/>
                <a:gd name="T3" fmla="*/ 47 h 2456"/>
                <a:gd name="T4" fmla="*/ 1030 w 5649"/>
                <a:gd name="T5" fmla="*/ 57 h 2456"/>
                <a:gd name="T6" fmla="*/ 1354 w 5649"/>
                <a:gd name="T7" fmla="*/ 57 h 2456"/>
                <a:gd name="T8" fmla="*/ 1660 w 5649"/>
                <a:gd name="T9" fmla="*/ 57 h 2456"/>
                <a:gd name="T10" fmla="*/ 1971 w 5649"/>
                <a:gd name="T11" fmla="*/ 51 h 2456"/>
                <a:gd name="T12" fmla="*/ 2268 w 5649"/>
                <a:gd name="T13" fmla="*/ 49 h 2456"/>
                <a:gd name="T14" fmla="*/ 2575 w 5649"/>
                <a:gd name="T15" fmla="*/ 45 h 2456"/>
                <a:gd name="T16" fmla="*/ 2917 w 5649"/>
                <a:gd name="T17" fmla="*/ 35 h 2456"/>
                <a:gd name="T18" fmla="*/ 3261 w 5649"/>
                <a:gd name="T19" fmla="*/ 33 h 2456"/>
                <a:gd name="T20" fmla="*/ 3635 w 5649"/>
                <a:gd name="T21" fmla="*/ 35 h 2456"/>
                <a:gd name="T22" fmla="*/ 3966 w 5649"/>
                <a:gd name="T23" fmla="*/ 37 h 2456"/>
                <a:gd name="T24" fmla="*/ 4331 w 5649"/>
                <a:gd name="T25" fmla="*/ 33 h 2456"/>
                <a:gd name="T26" fmla="*/ 4694 w 5649"/>
                <a:gd name="T27" fmla="*/ 29 h 2456"/>
                <a:gd name="T28" fmla="*/ 5041 w 5649"/>
                <a:gd name="T29" fmla="*/ 33 h 2456"/>
                <a:gd name="T30" fmla="*/ 5404 w 5649"/>
                <a:gd name="T31" fmla="*/ 39 h 2456"/>
                <a:gd name="T32" fmla="*/ 5408 w 5649"/>
                <a:gd name="T33" fmla="*/ 901 h 2456"/>
                <a:gd name="T34" fmla="*/ 5496 w 5649"/>
                <a:gd name="T35" fmla="*/ 2013 h 2456"/>
                <a:gd name="T36" fmla="*/ 5584 w 5649"/>
                <a:gd name="T37" fmla="*/ 2293 h 2456"/>
                <a:gd name="T38" fmla="*/ 5528 w 5649"/>
                <a:gd name="T39" fmla="*/ 2373 h 2456"/>
                <a:gd name="T40" fmla="*/ 4726 w 5649"/>
                <a:gd name="T41" fmla="*/ 2253 h 2456"/>
                <a:gd name="T42" fmla="*/ 4036 w 5649"/>
                <a:gd name="T43" fmla="*/ 2317 h 2456"/>
                <a:gd name="T44" fmla="*/ 3460 w 5649"/>
                <a:gd name="T45" fmla="*/ 2405 h 2456"/>
                <a:gd name="T46" fmla="*/ 3007 w 5649"/>
                <a:gd name="T47" fmla="*/ 2397 h 2456"/>
                <a:gd name="T48" fmla="*/ 2417 w 5649"/>
                <a:gd name="T49" fmla="*/ 2373 h 2456"/>
                <a:gd name="T50" fmla="*/ 1988 w 5649"/>
                <a:gd name="T51" fmla="*/ 2223 h 2456"/>
                <a:gd name="T52" fmla="*/ 1687 w 5649"/>
                <a:gd name="T53" fmla="*/ 2398 h 2456"/>
                <a:gd name="T54" fmla="*/ 1113 w 5649"/>
                <a:gd name="T55" fmla="*/ 2398 h 2456"/>
                <a:gd name="T56" fmla="*/ 429 w 5649"/>
                <a:gd name="T57" fmla="*/ 2398 h 2456"/>
                <a:gd name="T58" fmla="*/ 19 w 5649"/>
                <a:gd name="T59" fmla="*/ 2252 h 2456"/>
                <a:gd name="T60" fmla="*/ 210 w 5649"/>
                <a:gd name="T61" fmla="*/ 1901 h 2456"/>
                <a:gd name="T62" fmla="*/ 237 w 5649"/>
                <a:gd name="T63" fmla="*/ 701 h 2456"/>
                <a:gd name="T64" fmla="*/ 266 w 5649"/>
                <a:gd name="T65" fmla="*/ 152 h 2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649" h="2456">
                  <a:moveTo>
                    <a:pt x="264" y="155"/>
                  </a:moveTo>
                  <a:cubicBezTo>
                    <a:pt x="287" y="140"/>
                    <a:pt x="354" y="57"/>
                    <a:pt x="401" y="57"/>
                  </a:cubicBezTo>
                  <a:cubicBezTo>
                    <a:pt x="449" y="58"/>
                    <a:pt x="496" y="161"/>
                    <a:pt x="548" y="160"/>
                  </a:cubicBezTo>
                  <a:cubicBezTo>
                    <a:pt x="598" y="158"/>
                    <a:pt x="655" y="50"/>
                    <a:pt x="707" y="47"/>
                  </a:cubicBezTo>
                  <a:cubicBezTo>
                    <a:pt x="760" y="45"/>
                    <a:pt x="812" y="143"/>
                    <a:pt x="867" y="145"/>
                  </a:cubicBezTo>
                  <a:cubicBezTo>
                    <a:pt x="921" y="147"/>
                    <a:pt x="977" y="55"/>
                    <a:pt x="1030" y="57"/>
                  </a:cubicBezTo>
                  <a:cubicBezTo>
                    <a:pt x="1084" y="59"/>
                    <a:pt x="1136" y="155"/>
                    <a:pt x="1191" y="155"/>
                  </a:cubicBezTo>
                  <a:cubicBezTo>
                    <a:pt x="1245" y="155"/>
                    <a:pt x="1301" y="57"/>
                    <a:pt x="1354" y="57"/>
                  </a:cubicBezTo>
                  <a:cubicBezTo>
                    <a:pt x="1407" y="58"/>
                    <a:pt x="1459" y="160"/>
                    <a:pt x="1510" y="160"/>
                  </a:cubicBezTo>
                  <a:cubicBezTo>
                    <a:pt x="1561" y="160"/>
                    <a:pt x="1608" y="55"/>
                    <a:pt x="1660" y="57"/>
                  </a:cubicBezTo>
                  <a:cubicBezTo>
                    <a:pt x="1712" y="60"/>
                    <a:pt x="1772" y="175"/>
                    <a:pt x="1824" y="174"/>
                  </a:cubicBezTo>
                  <a:cubicBezTo>
                    <a:pt x="1877" y="173"/>
                    <a:pt x="1921" y="48"/>
                    <a:pt x="1971" y="51"/>
                  </a:cubicBezTo>
                  <a:cubicBezTo>
                    <a:pt x="2021" y="54"/>
                    <a:pt x="2078" y="191"/>
                    <a:pt x="2128" y="191"/>
                  </a:cubicBezTo>
                  <a:cubicBezTo>
                    <a:pt x="2177" y="191"/>
                    <a:pt x="2219" y="51"/>
                    <a:pt x="2268" y="49"/>
                  </a:cubicBezTo>
                  <a:cubicBezTo>
                    <a:pt x="2316" y="47"/>
                    <a:pt x="2369" y="182"/>
                    <a:pt x="2421" y="181"/>
                  </a:cubicBezTo>
                  <a:cubicBezTo>
                    <a:pt x="2472" y="180"/>
                    <a:pt x="2523" y="43"/>
                    <a:pt x="2575" y="45"/>
                  </a:cubicBezTo>
                  <a:cubicBezTo>
                    <a:pt x="2627" y="47"/>
                    <a:pt x="2679" y="193"/>
                    <a:pt x="2735" y="191"/>
                  </a:cubicBezTo>
                  <a:cubicBezTo>
                    <a:pt x="2792" y="189"/>
                    <a:pt x="2856" y="39"/>
                    <a:pt x="2917" y="35"/>
                  </a:cubicBezTo>
                  <a:cubicBezTo>
                    <a:pt x="2978" y="31"/>
                    <a:pt x="3043" y="165"/>
                    <a:pt x="3100" y="165"/>
                  </a:cubicBezTo>
                  <a:cubicBezTo>
                    <a:pt x="3158" y="165"/>
                    <a:pt x="3200" y="30"/>
                    <a:pt x="3261" y="33"/>
                  </a:cubicBezTo>
                  <a:cubicBezTo>
                    <a:pt x="3321" y="36"/>
                    <a:pt x="3398" y="181"/>
                    <a:pt x="3460" y="181"/>
                  </a:cubicBezTo>
                  <a:cubicBezTo>
                    <a:pt x="3522" y="181"/>
                    <a:pt x="3578" y="37"/>
                    <a:pt x="3635" y="35"/>
                  </a:cubicBezTo>
                  <a:cubicBezTo>
                    <a:pt x="3691" y="33"/>
                    <a:pt x="3743" y="167"/>
                    <a:pt x="3798" y="167"/>
                  </a:cubicBezTo>
                  <a:cubicBezTo>
                    <a:pt x="3853" y="167"/>
                    <a:pt x="3906" y="37"/>
                    <a:pt x="3966" y="37"/>
                  </a:cubicBezTo>
                  <a:cubicBezTo>
                    <a:pt x="4025" y="37"/>
                    <a:pt x="4091" y="166"/>
                    <a:pt x="4153" y="165"/>
                  </a:cubicBezTo>
                  <a:cubicBezTo>
                    <a:pt x="4214" y="164"/>
                    <a:pt x="4273" y="35"/>
                    <a:pt x="4331" y="33"/>
                  </a:cubicBezTo>
                  <a:cubicBezTo>
                    <a:pt x="4388" y="31"/>
                    <a:pt x="4439" y="156"/>
                    <a:pt x="4500" y="155"/>
                  </a:cubicBezTo>
                  <a:cubicBezTo>
                    <a:pt x="4560" y="154"/>
                    <a:pt x="4633" y="30"/>
                    <a:pt x="4694" y="29"/>
                  </a:cubicBezTo>
                  <a:cubicBezTo>
                    <a:pt x="4755" y="28"/>
                    <a:pt x="4807" y="150"/>
                    <a:pt x="4865" y="151"/>
                  </a:cubicBezTo>
                  <a:cubicBezTo>
                    <a:pt x="4922" y="152"/>
                    <a:pt x="4979" y="31"/>
                    <a:pt x="5041" y="33"/>
                  </a:cubicBezTo>
                  <a:cubicBezTo>
                    <a:pt x="5103" y="35"/>
                    <a:pt x="5179" y="162"/>
                    <a:pt x="5239" y="163"/>
                  </a:cubicBezTo>
                  <a:cubicBezTo>
                    <a:pt x="5299" y="164"/>
                    <a:pt x="5353" y="0"/>
                    <a:pt x="5404" y="39"/>
                  </a:cubicBezTo>
                  <a:cubicBezTo>
                    <a:pt x="5456" y="78"/>
                    <a:pt x="5545" y="253"/>
                    <a:pt x="5546" y="397"/>
                  </a:cubicBezTo>
                  <a:cubicBezTo>
                    <a:pt x="5547" y="541"/>
                    <a:pt x="5408" y="701"/>
                    <a:pt x="5408" y="901"/>
                  </a:cubicBezTo>
                  <a:cubicBezTo>
                    <a:pt x="5408" y="1101"/>
                    <a:pt x="5529" y="1412"/>
                    <a:pt x="5544" y="1597"/>
                  </a:cubicBezTo>
                  <a:cubicBezTo>
                    <a:pt x="5559" y="1782"/>
                    <a:pt x="5504" y="1908"/>
                    <a:pt x="5496" y="2013"/>
                  </a:cubicBezTo>
                  <a:cubicBezTo>
                    <a:pt x="5488" y="2118"/>
                    <a:pt x="5481" y="2182"/>
                    <a:pt x="5496" y="2229"/>
                  </a:cubicBezTo>
                  <a:cubicBezTo>
                    <a:pt x="5511" y="2276"/>
                    <a:pt x="5560" y="2280"/>
                    <a:pt x="5584" y="2293"/>
                  </a:cubicBezTo>
                  <a:cubicBezTo>
                    <a:pt x="5608" y="2306"/>
                    <a:pt x="5649" y="2296"/>
                    <a:pt x="5640" y="2309"/>
                  </a:cubicBezTo>
                  <a:cubicBezTo>
                    <a:pt x="5631" y="2322"/>
                    <a:pt x="5603" y="2357"/>
                    <a:pt x="5528" y="2373"/>
                  </a:cubicBezTo>
                  <a:cubicBezTo>
                    <a:pt x="5453" y="2389"/>
                    <a:pt x="5326" y="2425"/>
                    <a:pt x="5192" y="2405"/>
                  </a:cubicBezTo>
                  <a:cubicBezTo>
                    <a:pt x="5058" y="2385"/>
                    <a:pt x="4872" y="2246"/>
                    <a:pt x="4726" y="2253"/>
                  </a:cubicBezTo>
                  <a:cubicBezTo>
                    <a:pt x="4580" y="2260"/>
                    <a:pt x="4431" y="2434"/>
                    <a:pt x="4316" y="2445"/>
                  </a:cubicBezTo>
                  <a:cubicBezTo>
                    <a:pt x="4201" y="2456"/>
                    <a:pt x="4135" y="2345"/>
                    <a:pt x="4036" y="2317"/>
                  </a:cubicBezTo>
                  <a:cubicBezTo>
                    <a:pt x="3936" y="2289"/>
                    <a:pt x="3815" y="2262"/>
                    <a:pt x="3719" y="2277"/>
                  </a:cubicBezTo>
                  <a:cubicBezTo>
                    <a:pt x="3623" y="2292"/>
                    <a:pt x="3542" y="2396"/>
                    <a:pt x="3460" y="2405"/>
                  </a:cubicBezTo>
                  <a:cubicBezTo>
                    <a:pt x="3378" y="2414"/>
                    <a:pt x="3305" y="2334"/>
                    <a:pt x="3230" y="2333"/>
                  </a:cubicBezTo>
                  <a:cubicBezTo>
                    <a:pt x="3154" y="2332"/>
                    <a:pt x="3096" y="2412"/>
                    <a:pt x="3007" y="2397"/>
                  </a:cubicBezTo>
                  <a:cubicBezTo>
                    <a:pt x="2918" y="2382"/>
                    <a:pt x="2796" y="2249"/>
                    <a:pt x="2698" y="2245"/>
                  </a:cubicBezTo>
                  <a:cubicBezTo>
                    <a:pt x="2600" y="2241"/>
                    <a:pt x="2497" y="2356"/>
                    <a:pt x="2417" y="2373"/>
                  </a:cubicBezTo>
                  <a:cubicBezTo>
                    <a:pt x="2337" y="2390"/>
                    <a:pt x="2287" y="2374"/>
                    <a:pt x="2216" y="2349"/>
                  </a:cubicBezTo>
                  <a:cubicBezTo>
                    <a:pt x="2145" y="2324"/>
                    <a:pt x="2048" y="2224"/>
                    <a:pt x="1988" y="2223"/>
                  </a:cubicBezTo>
                  <a:cubicBezTo>
                    <a:pt x="1928" y="2222"/>
                    <a:pt x="1902" y="2311"/>
                    <a:pt x="1851" y="2340"/>
                  </a:cubicBezTo>
                  <a:cubicBezTo>
                    <a:pt x="1801" y="2369"/>
                    <a:pt x="1761" y="2408"/>
                    <a:pt x="1687" y="2398"/>
                  </a:cubicBezTo>
                  <a:cubicBezTo>
                    <a:pt x="1615" y="2389"/>
                    <a:pt x="1510" y="2281"/>
                    <a:pt x="1414" y="2281"/>
                  </a:cubicBezTo>
                  <a:cubicBezTo>
                    <a:pt x="1318" y="2281"/>
                    <a:pt x="1227" y="2398"/>
                    <a:pt x="1113" y="2398"/>
                  </a:cubicBezTo>
                  <a:cubicBezTo>
                    <a:pt x="999" y="2398"/>
                    <a:pt x="843" y="2281"/>
                    <a:pt x="729" y="2281"/>
                  </a:cubicBezTo>
                  <a:cubicBezTo>
                    <a:pt x="616" y="2281"/>
                    <a:pt x="511" y="2384"/>
                    <a:pt x="429" y="2398"/>
                  </a:cubicBezTo>
                  <a:cubicBezTo>
                    <a:pt x="346" y="2413"/>
                    <a:pt x="306" y="2393"/>
                    <a:pt x="237" y="2369"/>
                  </a:cubicBezTo>
                  <a:cubicBezTo>
                    <a:pt x="169" y="2345"/>
                    <a:pt x="36" y="2281"/>
                    <a:pt x="19" y="2252"/>
                  </a:cubicBezTo>
                  <a:cubicBezTo>
                    <a:pt x="0" y="2223"/>
                    <a:pt x="95" y="2252"/>
                    <a:pt x="128" y="2194"/>
                  </a:cubicBezTo>
                  <a:cubicBezTo>
                    <a:pt x="160" y="2135"/>
                    <a:pt x="192" y="2022"/>
                    <a:pt x="210" y="1901"/>
                  </a:cubicBezTo>
                  <a:cubicBezTo>
                    <a:pt x="228" y="1780"/>
                    <a:pt x="236" y="1666"/>
                    <a:pt x="241" y="1466"/>
                  </a:cubicBezTo>
                  <a:cubicBezTo>
                    <a:pt x="245" y="1266"/>
                    <a:pt x="239" y="885"/>
                    <a:pt x="237" y="701"/>
                  </a:cubicBezTo>
                  <a:cubicBezTo>
                    <a:pt x="236" y="518"/>
                    <a:pt x="225" y="455"/>
                    <a:pt x="229" y="364"/>
                  </a:cubicBezTo>
                  <a:cubicBezTo>
                    <a:pt x="235" y="272"/>
                    <a:pt x="258" y="196"/>
                    <a:pt x="266" y="152"/>
                  </a:cubicBezTo>
                </a:path>
              </a:pathLst>
            </a:custGeom>
            <a:gradFill rotWithShape="0">
              <a:gsLst>
                <a:gs pos="0">
                  <a:srgbClr val="A6D6DA"/>
                </a:gs>
                <a:gs pos="50000">
                  <a:srgbClr val="FFFFFF"/>
                </a:gs>
                <a:gs pos="100000">
                  <a:srgbClr val="A6D6DA"/>
                </a:gs>
              </a:gsLst>
              <a:lin ang="0" scaled="1"/>
            </a:gradFill>
            <a:ln w="9360" cap="flat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3653" name="Group 101"/>
            <p:cNvGrpSpPr>
              <a:grpSpLocks/>
            </p:cNvGrpSpPr>
            <p:nvPr/>
          </p:nvGrpSpPr>
          <p:grpSpPr bwMode="auto">
            <a:xfrm>
              <a:off x="387" y="1751"/>
              <a:ext cx="91" cy="234"/>
              <a:chOff x="387" y="1751"/>
              <a:chExt cx="91" cy="234"/>
            </a:xfrm>
          </p:grpSpPr>
          <p:sp>
            <p:nvSpPr>
              <p:cNvPr id="23654" name="Oval 102"/>
              <p:cNvSpPr>
                <a:spLocks noChangeArrowheads="1"/>
              </p:cNvSpPr>
              <p:nvPr/>
            </p:nvSpPr>
            <p:spPr bwMode="auto">
              <a:xfrm>
                <a:off x="422" y="1927"/>
                <a:ext cx="26" cy="58"/>
              </a:xfrm>
              <a:prstGeom prst="ellips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655" name="Freeform 103"/>
              <p:cNvSpPr>
                <a:spLocks noChangeArrowheads="1"/>
              </p:cNvSpPr>
              <p:nvPr/>
            </p:nvSpPr>
            <p:spPr bwMode="auto">
              <a:xfrm>
                <a:off x="387" y="1751"/>
                <a:ext cx="91" cy="223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>
                      <a:alpha val="50000"/>
                    </a:srgbClr>
                  </a:gs>
                  <a:gs pos="50000">
                    <a:srgbClr val="0000FF">
                      <a:alpha val="45999"/>
                    </a:srgbClr>
                  </a:gs>
                  <a:gs pos="100000">
                    <a:srgbClr val="FFFFFF">
                      <a:alpha val="50000"/>
                    </a:srgbClr>
                  </a:gs>
                </a:gsLst>
                <a:lin ang="0" scaled="1"/>
              </a:gradFill>
              <a:ln w="9360" cap="flat">
                <a:solidFill>
                  <a:srgbClr val="0000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3656" name="Group 104"/>
            <p:cNvGrpSpPr>
              <a:grpSpLocks/>
            </p:cNvGrpSpPr>
            <p:nvPr/>
          </p:nvGrpSpPr>
          <p:grpSpPr bwMode="auto">
            <a:xfrm>
              <a:off x="695" y="1752"/>
              <a:ext cx="92" cy="233"/>
              <a:chOff x="695" y="1752"/>
              <a:chExt cx="92" cy="233"/>
            </a:xfrm>
          </p:grpSpPr>
          <p:sp>
            <p:nvSpPr>
              <p:cNvPr id="23657" name="Oval 105"/>
              <p:cNvSpPr>
                <a:spLocks noChangeArrowheads="1"/>
              </p:cNvSpPr>
              <p:nvPr/>
            </p:nvSpPr>
            <p:spPr bwMode="auto">
              <a:xfrm>
                <a:off x="730" y="1928"/>
                <a:ext cx="26" cy="57"/>
              </a:xfrm>
              <a:prstGeom prst="ellips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658" name="Freeform 106"/>
              <p:cNvSpPr>
                <a:spLocks noChangeArrowheads="1"/>
              </p:cNvSpPr>
              <p:nvPr/>
            </p:nvSpPr>
            <p:spPr bwMode="auto">
              <a:xfrm>
                <a:off x="695" y="1752"/>
                <a:ext cx="92" cy="222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>
                      <a:alpha val="50000"/>
                    </a:srgbClr>
                  </a:gs>
                  <a:gs pos="50000">
                    <a:srgbClr val="0000FF">
                      <a:alpha val="45999"/>
                    </a:srgbClr>
                  </a:gs>
                  <a:gs pos="100000">
                    <a:srgbClr val="FFFFFF">
                      <a:alpha val="50000"/>
                    </a:srgbClr>
                  </a:gs>
                </a:gsLst>
                <a:lin ang="0" scaled="1"/>
              </a:gradFill>
              <a:ln w="9360" cap="flat">
                <a:solidFill>
                  <a:srgbClr val="0000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3659" name="Group 107"/>
            <p:cNvGrpSpPr>
              <a:grpSpLocks/>
            </p:cNvGrpSpPr>
            <p:nvPr/>
          </p:nvGrpSpPr>
          <p:grpSpPr bwMode="auto">
            <a:xfrm>
              <a:off x="1025" y="1752"/>
              <a:ext cx="89" cy="233"/>
              <a:chOff x="1025" y="1752"/>
              <a:chExt cx="89" cy="233"/>
            </a:xfrm>
          </p:grpSpPr>
          <p:sp>
            <p:nvSpPr>
              <p:cNvPr id="23660" name="Oval 108"/>
              <p:cNvSpPr>
                <a:spLocks noChangeArrowheads="1"/>
              </p:cNvSpPr>
              <p:nvPr/>
            </p:nvSpPr>
            <p:spPr bwMode="auto">
              <a:xfrm>
                <a:off x="1059" y="1928"/>
                <a:ext cx="26" cy="57"/>
              </a:xfrm>
              <a:prstGeom prst="ellips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661" name="Freeform 109"/>
              <p:cNvSpPr>
                <a:spLocks noChangeArrowheads="1"/>
              </p:cNvSpPr>
              <p:nvPr/>
            </p:nvSpPr>
            <p:spPr bwMode="auto">
              <a:xfrm>
                <a:off x="1025" y="1752"/>
                <a:ext cx="89" cy="222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>
                      <a:alpha val="50000"/>
                    </a:srgbClr>
                  </a:gs>
                  <a:gs pos="50000">
                    <a:srgbClr val="0000FF">
                      <a:alpha val="45999"/>
                    </a:srgbClr>
                  </a:gs>
                  <a:gs pos="100000">
                    <a:srgbClr val="FFFFFF">
                      <a:alpha val="50000"/>
                    </a:srgbClr>
                  </a:gs>
                </a:gsLst>
                <a:lin ang="0" scaled="1"/>
              </a:gradFill>
              <a:ln w="9360" cap="flat">
                <a:solidFill>
                  <a:srgbClr val="0000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3662" name="Group 110"/>
            <p:cNvGrpSpPr>
              <a:grpSpLocks/>
            </p:cNvGrpSpPr>
            <p:nvPr/>
          </p:nvGrpSpPr>
          <p:grpSpPr bwMode="auto">
            <a:xfrm>
              <a:off x="1352" y="1752"/>
              <a:ext cx="91" cy="233"/>
              <a:chOff x="1352" y="1752"/>
              <a:chExt cx="91" cy="233"/>
            </a:xfrm>
          </p:grpSpPr>
          <p:sp>
            <p:nvSpPr>
              <p:cNvPr id="23663" name="Oval 111"/>
              <p:cNvSpPr>
                <a:spLocks noChangeArrowheads="1"/>
              </p:cNvSpPr>
              <p:nvPr/>
            </p:nvSpPr>
            <p:spPr bwMode="auto">
              <a:xfrm>
                <a:off x="1387" y="1928"/>
                <a:ext cx="26" cy="57"/>
              </a:xfrm>
              <a:prstGeom prst="ellips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664" name="Freeform 112"/>
              <p:cNvSpPr>
                <a:spLocks noChangeArrowheads="1"/>
              </p:cNvSpPr>
              <p:nvPr/>
            </p:nvSpPr>
            <p:spPr bwMode="auto">
              <a:xfrm>
                <a:off x="1352" y="1752"/>
                <a:ext cx="91" cy="222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>
                      <a:alpha val="50000"/>
                    </a:srgbClr>
                  </a:gs>
                  <a:gs pos="50000">
                    <a:srgbClr val="0000FF">
                      <a:alpha val="45999"/>
                    </a:srgbClr>
                  </a:gs>
                  <a:gs pos="100000">
                    <a:srgbClr val="FFFFFF">
                      <a:alpha val="50000"/>
                    </a:srgbClr>
                  </a:gs>
                </a:gsLst>
                <a:lin ang="0" scaled="1"/>
              </a:gradFill>
              <a:ln w="9360" cap="flat">
                <a:solidFill>
                  <a:srgbClr val="0000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3665" name="Group 113"/>
            <p:cNvGrpSpPr>
              <a:grpSpLocks/>
            </p:cNvGrpSpPr>
            <p:nvPr/>
          </p:nvGrpSpPr>
          <p:grpSpPr bwMode="auto">
            <a:xfrm>
              <a:off x="1643" y="1752"/>
              <a:ext cx="91" cy="233"/>
              <a:chOff x="1643" y="1752"/>
              <a:chExt cx="91" cy="233"/>
            </a:xfrm>
          </p:grpSpPr>
          <p:sp>
            <p:nvSpPr>
              <p:cNvPr id="23666" name="Oval 114"/>
              <p:cNvSpPr>
                <a:spLocks noChangeArrowheads="1"/>
              </p:cNvSpPr>
              <p:nvPr/>
            </p:nvSpPr>
            <p:spPr bwMode="auto">
              <a:xfrm>
                <a:off x="1678" y="1928"/>
                <a:ext cx="26" cy="57"/>
              </a:xfrm>
              <a:prstGeom prst="ellips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667" name="Freeform 115"/>
              <p:cNvSpPr>
                <a:spLocks noChangeArrowheads="1"/>
              </p:cNvSpPr>
              <p:nvPr/>
            </p:nvSpPr>
            <p:spPr bwMode="auto">
              <a:xfrm>
                <a:off x="1643" y="1752"/>
                <a:ext cx="91" cy="222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>
                      <a:alpha val="50000"/>
                    </a:srgbClr>
                  </a:gs>
                  <a:gs pos="50000">
                    <a:srgbClr val="0000FF">
                      <a:alpha val="45999"/>
                    </a:srgbClr>
                  </a:gs>
                  <a:gs pos="100000">
                    <a:srgbClr val="FFFFFF">
                      <a:alpha val="50000"/>
                    </a:srgbClr>
                  </a:gs>
                </a:gsLst>
                <a:lin ang="0" scaled="1"/>
              </a:gradFill>
              <a:ln w="9360" cap="flat">
                <a:solidFill>
                  <a:srgbClr val="0000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3668" name="Group 116"/>
            <p:cNvGrpSpPr>
              <a:grpSpLocks/>
            </p:cNvGrpSpPr>
            <p:nvPr/>
          </p:nvGrpSpPr>
          <p:grpSpPr bwMode="auto">
            <a:xfrm>
              <a:off x="1972" y="1752"/>
              <a:ext cx="91" cy="233"/>
              <a:chOff x="1972" y="1752"/>
              <a:chExt cx="91" cy="233"/>
            </a:xfrm>
          </p:grpSpPr>
          <p:sp>
            <p:nvSpPr>
              <p:cNvPr id="23669" name="Oval 117"/>
              <p:cNvSpPr>
                <a:spLocks noChangeArrowheads="1"/>
              </p:cNvSpPr>
              <p:nvPr/>
            </p:nvSpPr>
            <p:spPr bwMode="auto">
              <a:xfrm>
                <a:off x="2007" y="1928"/>
                <a:ext cx="26" cy="57"/>
              </a:xfrm>
              <a:prstGeom prst="ellips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670" name="Freeform 118"/>
              <p:cNvSpPr>
                <a:spLocks noChangeArrowheads="1"/>
              </p:cNvSpPr>
              <p:nvPr/>
            </p:nvSpPr>
            <p:spPr bwMode="auto">
              <a:xfrm>
                <a:off x="1972" y="1752"/>
                <a:ext cx="91" cy="222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>
                      <a:alpha val="50000"/>
                    </a:srgbClr>
                  </a:gs>
                  <a:gs pos="50000">
                    <a:srgbClr val="0000FF">
                      <a:alpha val="45999"/>
                    </a:srgbClr>
                  </a:gs>
                  <a:gs pos="100000">
                    <a:srgbClr val="FFFFFF">
                      <a:alpha val="50000"/>
                    </a:srgbClr>
                  </a:gs>
                </a:gsLst>
                <a:lin ang="0" scaled="1"/>
              </a:gradFill>
              <a:ln w="9360" cap="flat">
                <a:solidFill>
                  <a:srgbClr val="0000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671" name="Freeform 119"/>
            <p:cNvSpPr>
              <a:spLocks noChangeArrowheads="1"/>
            </p:cNvSpPr>
            <p:nvPr/>
          </p:nvSpPr>
          <p:spPr bwMode="auto">
            <a:xfrm>
              <a:off x="1868" y="2585"/>
              <a:ext cx="140" cy="1448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noFill/>
            <a:ln w="9360" cap="flat">
              <a:solidFill>
                <a:srgbClr val="0099FF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72" name="Freeform 120"/>
            <p:cNvSpPr>
              <a:spLocks noChangeArrowheads="1"/>
            </p:cNvSpPr>
            <p:nvPr/>
          </p:nvSpPr>
          <p:spPr bwMode="auto">
            <a:xfrm>
              <a:off x="1298" y="2951"/>
              <a:ext cx="217" cy="1140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360" cap="flat">
              <a:solidFill>
                <a:srgbClr val="0099FF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73" name="Freeform 121"/>
            <p:cNvSpPr>
              <a:spLocks noChangeArrowheads="1"/>
            </p:cNvSpPr>
            <p:nvPr/>
          </p:nvSpPr>
          <p:spPr bwMode="auto">
            <a:xfrm>
              <a:off x="695" y="3332"/>
              <a:ext cx="219" cy="789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360" cap="flat">
              <a:solidFill>
                <a:srgbClr val="0099FF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3674" name="Group 122"/>
            <p:cNvGrpSpPr>
              <a:grpSpLocks/>
            </p:cNvGrpSpPr>
            <p:nvPr/>
          </p:nvGrpSpPr>
          <p:grpSpPr bwMode="auto">
            <a:xfrm>
              <a:off x="2279" y="1751"/>
              <a:ext cx="91" cy="234"/>
              <a:chOff x="2279" y="1751"/>
              <a:chExt cx="91" cy="234"/>
            </a:xfrm>
          </p:grpSpPr>
          <p:sp>
            <p:nvSpPr>
              <p:cNvPr id="23675" name="Oval 123"/>
              <p:cNvSpPr>
                <a:spLocks noChangeArrowheads="1"/>
              </p:cNvSpPr>
              <p:nvPr/>
            </p:nvSpPr>
            <p:spPr bwMode="auto">
              <a:xfrm>
                <a:off x="2314" y="1927"/>
                <a:ext cx="26" cy="58"/>
              </a:xfrm>
              <a:prstGeom prst="ellips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676" name="Freeform 124"/>
              <p:cNvSpPr>
                <a:spLocks noChangeArrowheads="1"/>
              </p:cNvSpPr>
              <p:nvPr/>
            </p:nvSpPr>
            <p:spPr bwMode="auto">
              <a:xfrm>
                <a:off x="2279" y="1751"/>
                <a:ext cx="91" cy="223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>
                      <a:alpha val="50000"/>
                    </a:srgbClr>
                  </a:gs>
                  <a:gs pos="50000">
                    <a:srgbClr val="0000FF">
                      <a:alpha val="45999"/>
                    </a:srgbClr>
                  </a:gs>
                  <a:gs pos="100000">
                    <a:srgbClr val="FFFFFF">
                      <a:alpha val="50000"/>
                    </a:srgbClr>
                  </a:gs>
                </a:gsLst>
                <a:lin ang="0" scaled="1"/>
              </a:gradFill>
              <a:ln w="9360" cap="flat">
                <a:solidFill>
                  <a:srgbClr val="0000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3677" name="Group 125"/>
            <p:cNvGrpSpPr>
              <a:grpSpLocks/>
            </p:cNvGrpSpPr>
            <p:nvPr/>
          </p:nvGrpSpPr>
          <p:grpSpPr bwMode="auto">
            <a:xfrm>
              <a:off x="2551" y="1728"/>
              <a:ext cx="91" cy="234"/>
              <a:chOff x="2551" y="1728"/>
              <a:chExt cx="91" cy="234"/>
            </a:xfrm>
          </p:grpSpPr>
          <p:sp>
            <p:nvSpPr>
              <p:cNvPr id="23678" name="Oval 126"/>
              <p:cNvSpPr>
                <a:spLocks noChangeArrowheads="1"/>
              </p:cNvSpPr>
              <p:nvPr/>
            </p:nvSpPr>
            <p:spPr bwMode="auto">
              <a:xfrm>
                <a:off x="2586" y="1904"/>
                <a:ext cx="26" cy="58"/>
              </a:xfrm>
              <a:prstGeom prst="ellips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679" name="Freeform 127"/>
              <p:cNvSpPr>
                <a:spLocks noChangeArrowheads="1"/>
              </p:cNvSpPr>
              <p:nvPr/>
            </p:nvSpPr>
            <p:spPr bwMode="auto">
              <a:xfrm>
                <a:off x="2551" y="1728"/>
                <a:ext cx="91" cy="223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>
                      <a:alpha val="50000"/>
                    </a:srgbClr>
                  </a:gs>
                  <a:gs pos="50000">
                    <a:srgbClr val="0000FF">
                      <a:alpha val="45999"/>
                    </a:srgbClr>
                  </a:gs>
                  <a:gs pos="100000">
                    <a:srgbClr val="FFFFFF">
                      <a:alpha val="50000"/>
                    </a:srgbClr>
                  </a:gs>
                </a:gsLst>
                <a:lin ang="0" scaled="1"/>
              </a:gradFill>
              <a:ln w="9360" cap="flat">
                <a:solidFill>
                  <a:srgbClr val="0000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3680" name="Group 128"/>
            <p:cNvGrpSpPr>
              <a:grpSpLocks/>
            </p:cNvGrpSpPr>
            <p:nvPr/>
          </p:nvGrpSpPr>
          <p:grpSpPr bwMode="auto">
            <a:xfrm>
              <a:off x="2897" y="1728"/>
              <a:ext cx="90" cy="233"/>
              <a:chOff x="2897" y="1728"/>
              <a:chExt cx="90" cy="233"/>
            </a:xfrm>
          </p:grpSpPr>
          <p:sp>
            <p:nvSpPr>
              <p:cNvPr id="23681" name="Oval 129"/>
              <p:cNvSpPr>
                <a:spLocks noChangeArrowheads="1"/>
              </p:cNvSpPr>
              <p:nvPr/>
            </p:nvSpPr>
            <p:spPr bwMode="auto">
              <a:xfrm>
                <a:off x="2931" y="1904"/>
                <a:ext cx="26" cy="57"/>
              </a:xfrm>
              <a:prstGeom prst="ellips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682" name="Freeform 130"/>
              <p:cNvSpPr>
                <a:spLocks noChangeArrowheads="1"/>
              </p:cNvSpPr>
              <p:nvPr/>
            </p:nvSpPr>
            <p:spPr bwMode="auto">
              <a:xfrm>
                <a:off x="2897" y="1728"/>
                <a:ext cx="90" cy="222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>
                      <a:alpha val="50000"/>
                    </a:srgbClr>
                  </a:gs>
                  <a:gs pos="50000">
                    <a:srgbClr val="0000FF">
                      <a:alpha val="45999"/>
                    </a:srgbClr>
                  </a:gs>
                  <a:gs pos="100000">
                    <a:srgbClr val="FFFFFF">
                      <a:alpha val="50000"/>
                    </a:srgbClr>
                  </a:gs>
                </a:gsLst>
                <a:lin ang="0" scaled="1"/>
              </a:gradFill>
              <a:ln w="9360" cap="flat">
                <a:solidFill>
                  <a:srgbClr val="0000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3683" name="Group 131"/>
            <p:cNvGrpSpPr>
              <a:grpSpLocks/>
            </p:cNvGrpSpPr>
            <p:nvPr/>
          </p:nvGrpSpPr>
          <p:grpSpPr bwMode="auto">
            <a:xfrm>
              <a:off x="3242" y="1728"/>
              <a:ext cx="91" cy="233"/>
              <a:chOff x="3242" y="1728"/>
              <a:chExt cx="91" cy="233"/>
            </a:xfrm>
          </p:grpSpPr>
          <p:sp>
            <p:nvSpPr>
              <p:cNvPr id="23684" name="Oval 132"/>
              <p:cNvSpPr>
                <a:spLocks noChangeArrowheads="1"/>
              </p:cNvSpPr>
              <p:nvPr/>
            </p:nvSpPr>
            <p:spPr bwMode="auto">
              <a:xfrm>
                <a:off x="3277" y="1904"/>
                <a:ext cx="26" cy="57"/>
              </a:xfrm>
              <a:prstGeom prst="ellips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685" name="Freeform 133"/>
              <p:cNvSpPr>
                <a:spLocks noChangeArrowheads="1"/>
              </p:cNvSpPr>
              <p:nvPr/>
            </p:nvSpPr>
            <p:spPr bwMode="auto">
              <a:xfrm>
                <a:off x="3242" y="1728"/>
                <a:ext cx="91" cy="222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>
                      <a:alpha val="50000"/>
                    </a:srgbClr>
                  </a:gs>
                  <a:gs pos="50000">
                    <a:srgbClr val="0000FF">
                      <a:alpha val="45999"/>
                    </a:srgbClr>
                  </a:gs>
                  <a:gs pos="100000">
                    <a:srgbClr val="FFFFFF">
                      <a:alpha val="50000"/>
                    </a:srgbClr>
                  </a:gs>
                </a:gsLst>
                <a:lin ang="0" scaled="1"/>
              </a:gradFill>
              <a:ln w="9360" cap="flat">
                <a:solidFill>
                  <a:srgbClr val="0000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3686" name="Group 134"/>
            <p:cNvGrpSpPr>
              <a:grpSpLocks/>
            </p:cNvGrpSpPr>
            <p:nvPr/>
          </p:nvGrpSpPr>
          <p:grpSpPr bwMode="auto">
            <a:xfrm>
              <a:off x="3625" y="1728"/>
              <a:ext cx="91" cy="233"/>
              <a:chOff x="3625" y="1728"/>
              <a:chExt cx="91" cy="233"/>
            </a:xfrm>
          </p:grpSpPr>
          <p:sp>
            <p:nvSpPr>
              <p:cNvPr id="23687" name="Oval 135"/>
              <p:cNvSpPr>
                <a:spLocks noChangeArrowheads="1"/>
              </p:cNvSpPr>
              <p:nvPr/>
            </p:nvSpPr>
            <p:spPr bwMode="auto">
              <a:xfrm>
                <a:off x="3660" y="1904"/>
                <a:ext cx="26" cy="57"/>
              </a:xfrm>
              <a:prstGeom prst="ellips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688" name="Freeform 136"/>
              <p:cNvSpPr>
                <a:spLocks noChangeArrowheads="1"/>
              </p:cNvSpPr>
              <p:nvPr/>
            </p:nvSpPr>
            <p:spPr bwMode="auto">
              <a:xfrm>
                <a:off x="3625" y="1728"/>
                <a:ext cx="91" cy="222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>
                      <a:alpha val="50000"/>
                    </a:srgbClr>
                  </a:gs>
                  <a:gs pos="50000">
                    <a:srgbClr val="0000FF">
                      <a:alpha val="45999"/>
                    </a:srgbClr>
                  </a:gs>
                  <a:gs pos="100000">
                    <a:srgbClr val="FFFFFF">
                      <a:alpha val="50000"/>
                    </a:srgbClr>
                  </a:gs>
                </a:gsLst>
                <a:lin ang="0" scaled="1"/>
              </a:gradFill>
              <a:ln w="9360" cap="flat">
                <a:solidFill>
                  <a:srgbClr val="0000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3689" name="Group 137"/>
            <p:cNvGrpSpPr>
              <a:grpSpLocks/>
            </p:cNvGrpSpPr>
            <p:nvPr/>
          </p:nvGrpSpPr>
          <p:grpSpPr bwMode="auto">
            <a:xfrm>
              <a:off x="3976" y="1728"/>
              <a:ext cx="90" cy="233"/>
              <a:chOff x="3976" y="1728"/>
              <a:chExt cx="90" cy="233"/>
            </a:xfrm>
          </p:grpSpPr>
          <p:sp>
            <p:nvSpPr>
              <p:cNvPr id="23690" name="Oval 138"/>
              <p:cNvSpPr>
                <a:spLocks noChangeArrowheads="1"/>
              </p:cNvSpPr>
              <p:nvPr/>
            </p:nvSpPr>
            <p:spPr bwMode="auto">
              <a:xfrm>
                <a:off x="4010" y="1904"/>
                <a:ext cx="26" cy="57"/>
              </a:xfrm>
              <a:prstGeom prst="ellips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691" name="Freeform 139"/>
              <p:cNvSpPr>
                <a:spLocks noChangeArrowheads="1"/>
              </p:cNvSpPr>
              <p:nvPr/>
            </p:nvSpPr>
            <p:spPr bwMode="auto">
              <a:xfrm>
                <a:off x="3976" y="1728"/>
                <a:ext cx="90" cy="222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>
                      <a:alpha val="50000"/>
                    </a:srgbClr>
                  </a:gs>
                  <a:gs pos="50000">
                    <a:srgbClr val="0000FF">
                      <a:alpha val="45999"/>
                    </a:srgbClr>
                  </a:gs>
                  <a:gs pos="100000">
                    <a:srgbClr val="FFFFFF">
                      <a:alpha val="50000"/>
                    </a:srgbClr>
                  </a:gs>
                </a:gsLst>
                <a:lin ang="0" scaled="1"/>
              </a:gradFill>
              <a:ln w="9360" cap="flat">
                <a:solidFill>
                  <a:srgbClr val="0000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3692" name="Group 140"/>
            <p:cNvGrpSpPr>
              <a:grpSpLocks/>
            </p:cNvGrpSpPr>
            <p:nvPr/>
          </p:nvGrpSpPr>
          <p:grpSpPr bwMode="auto">
            <a:xfrm>
              <a:off x="4321" y="1728"/>
              <a:ext cx="91" cy="233"/>
              <a:chOff x="4321" y="1728"/>
              <a:chExt cx="91" cy="233"/>
            </a:xfrm>
          </p:grpSpPr>
          <p:sp>
            <p:nvSpPr>
              <p:cNvPr id="23693" name="Oval 141"/>
              <p:cNvSpPr>
                <a:spLocks noChangeArrowheads="1"/>
              </p:cNvSpPr>
              <p:nvPr/>
            </p:nvSpPr>
            <p:spPr bwMode="auto">
              <a:xfrm>
                <a:off x="4356" y="1904"/>
                <a:ext cx="26" cy="57"/>
              </a:xfrm>
              <a:prstGeom prst="ellips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694" name="Freeform 142"/>
              <p:cNvSpPr>
                <a:spLocks noChangeArrowheads="1"/>
              </p:cNvSpPr>
              <p:nvPr/>
            </p:nvSpPr>
            <p:spPr bwMode="auto">
              <a:xfrm>
                <a:off x="4321" y="1728"/>
                <a:ext cx="91" cy="222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>
                      <a:alpha val="50000"/>
                    </a:srgbClr>
                  </a:gs>
                  <a:gs pos="50000">
                    <a:srgbClr val="0000FF">
                      <a:alpha val="45999"/>
                    </a:srgbClr>
                  </a:gs>
                  <a:gs pos="100000">
                    <a:srgbClr val="FFFFFF">
                      <a:alpha val="50000"/>
                    </a:srgbClr>
                  </a:gs>
                </a:gsLst>
                <a:lin ang="0" scaled="1"/>
              </a:gradFill>
              <a:ln w="9360" cap="flat">
                <a:solidFill>
                  <a:srgbClr val="0000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3695" name="Group 143"/>
            <p:cNvGrpSpPr>
              <a:grpSpLocks/>
            </p:cNvGrpSpPr>
            <p:nvPr/>
          </p:nvGrpSpPr>
          <p:grpSpPr bwMode="auto">
            <a:xfrm>
              <a:off x="4710" y="1728"/>
              <a:ext cx="90" cy="233"/>
              <a:chOff x="4710" y="1728"/>
              <a:chExt cx="90" cy="233"/>
            </a:xfrm>
          </p:grpSpPr>
          <p:sp>
            <p:nvSpPr>
              <p:cNvPr id="23696" name="Oval 144"/>
              <p:cNvSpPr>
                <a:spLocks noChangeArrowheads="1"/>
              </p:cNvSpPr>
              <p:nvPr/>
            </p:nvSpPr>
            <p:spPr bwMode="auto">
              <a:xfrm>
                <a:off x="4745" y="1904"/>
                <a:ext cx="26" cy="57"/>
              </a:xfrm>
              <a:prstGeom prst="ellips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697" name="Freeform 145"/>
              <p:cNvSpPr>
                <a:spLocks noChangeArrowheads="1"/>
              </p:cNvSpPr>
              <p:nvPr/>
            </p:nvSpPr>
            <p:spPr bwMode="auto">
              <a:xfrm>
                <a:off x="4710" y="1728"/>
                <a:ext cx="90" cy="222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>
                      <a:alpha val="50000"/>
                    </a:srgbClr>
                  </a:gs>
                  <a:gs pos="50000">
                    <a:srgbClr val="0000FF">
                      <a:alpha val="45999"/>
                    </a:srgbClr>
                  </a:gs>
                  <a:gs pos="100000">
                    <a:srgbClr val="FFFFFF">
                      <a:alpha val="50000"/>
                    </a:srgbClr>
                  </a:gs>
                </a:gsLst>
                <a:lin ang="0" scaled="1"/>
              </a:gradFill>
              <a:ln w="9360" cap="flat">
                <a:solidFill>
                  <a:srgbClr val="0000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3698" name="Group 146"/>
            <p:cNvGrpSpPr>
              <a:grpSpLocks/>
            </p:cNvGrpSpPr>
            <p:nvPr/>
          </p:nvGrpSpPr>
          <p:grpSpPr bwMode="auto">
            <a:xfrm>
              <a:off x="5055" y="1734"/>
              <a:ext cx="91" cy="233"/>
              <a:chOff x="5055" y="1734"/>
              <a:chExt cx="91" cy="233"/>
            </a:xfrm>
          </p:grpSpPr>
          <p:sp>
            <p:nvSpPr>
              <p:cNvPr id="23699" name="Oval 147"/>
              <p:cNvSpPr>
                <a:spLocks noChangeArrowheads="1"/>
              </p:cNvSpPr>
              <p:nvPr/>
            </p:nvSpPr>
            <p:spPr bwMode="auto">
              <a:xfrm>
                <a:off x="5090" y="1910"/>
                <a:ext cx="26" cy="57"/>
              </a:xfrm>
              <a:prstGeom prst="ellips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700" name="Freeform 148"/>
              <p:cNvSpPr>
                <a:spLocks noChangeArrowheads="1"/>
              </p:cNvSpPr>
              <p:nvPr/>
            </p:nvSpPr>
            <p:spPr bwMode="auto">
              <a:xfrm>
                <a:off x="5055" y="1734"/>
                <a:ext cx="91" cy="222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>
                      <a:alpha val="50000"/>
                    </a:srgbClr>
                  </a:gs>
                  <a:gs pos="50000">
                    <a:srgbClr val="0000FF">
                      <a:alpha val="45999"/>
                    </a:srgbClr>
                  </a:gs>
                  <a:gs pos="100000">
                    <a:srgbClr val="FFFFFF">
                      <a:alpha val="50000"/>
                    </a:srgbClr>
                  </a:gs>
                </a:gsLst>
                <a:lin ang="0" scaled="1"/>
              </a:gradFill>
              <a:ln w="9360" cap="flat">
                <a:solidFill>
                  <a:srgbClr val="0000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3701" name="Group 149"/>
            <p:cNvGrpSpPr>
              <a:grpSpLocks/>
            </p:cNvGrpSpPr>
            <p:nvPr/>
          </p:nvGrpSpPr>
          <p:grpSpPr bwMode="auto">
            <a:xfrm>
              <a:off x="5400" y="1728"/>
              <a:ext cx="91" cy="233"/>
              <a:chOff x="5400" y="1728"/>
              <a:chExt cx="91" cy="233"/>
            </a:xfrm>
          </p:grpSpPr>
          <p:sp>
            <p:nvSpPr>
              <p:cNvPr id="23702" name="Oval 150"/>
              <p:cNvSpPr>
                <a:spLocks noChangeArrowheads="1"/>
              </p:cNvSpPr>
              <p:nvPr/>
            </p:nvSpPr>
            <p:spPr bwMode="auto">
              <a:xfrm>
                <a:off x="5435" y="1904"/>
                <a:ext cx="26" cy="57"/>
              </a:xfrm>
              <a:prstGeom prst="ellips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703" name="Freeform 151"/>
              <p:cNvSpPr>
                <a:spLocks noChangeArrowheads="1"/>
              </p:cNvSpPr>
              <p:nvPr/>
            </p:nvSpPr>
            <p:spPr bwMode="auto">
              <a:xfrm>
                <a:off x="5400" y="1728"/>
                <a:ext cx="91" cy="222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>
                      <a:alpha val="50000"/>
                    </a:srgbClr>
                  </a:gs>
                  <a:gs pos="50000">
                    <a:srgbClr val="0000FF">
                      <a:alpha val="45999"/>
                    </a:srgbClr>
                  </a:gs>
                  <a:gs pos="100000">
                    <a:srgbClr val="FFFFFF">
                      <a:alpha val="50000"/>
                    </a:srgbClr>
                  </a:gs>
                </a:gsLst>
                <a:lin ang="0" scaled="1"/>
              </a:gradFill>
              <a:ln w="9360" cap="flat">
                <a:solidFill>
                  <a:srgbClr val="0000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704" name="Freeform 152"/>
            <p:cNvSpPr>
              <a:spLocks noChangeArrowheads="1"/>
            </p:cNvSpPr>
            <p:nvPr/>
          </p:nvSpPr>
          <p:spPr bwMode="auto">
            <a:xfrm>
              <a:off x="2638" y="2592"/>
              <a:ext cx="140" cy="1448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noFill/>
            <a:ln w="9360" cap="flat">
              <a:solidFill>
                <a:srgbClr val="0099FF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705" name="Freeform 153"/>
            <p:cNvSpPr>
              <a:spLocks noChangeArrowheads="1"/>
            </p:cNvSpPr>
            <p:nvPr/>
          </p:nvSpPr>
          <p:spPr bwMode="auto">
            <a:xfrm>
              <a:off x="3630" y="2976"/>
              <a:ext cx="219" cy="1077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360" cap="flat">
              <a:solidFill>
                <a:srgbClr val="0099FF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706" name="Freeform 154"/>
            <p:cNvSpPr>
              <a:spLocks noChangeArrowheads="1"/>
            </p:cNvSpPr>
            <p:nvPr/>
          </p:nvSpPr>
          <p:spPr bwMode="auto">
            <a:xfrm>
              <a:off x="4623" y="3264"/>
              <a:ext cx="219" cy="789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360" cap="flat">
              <a:solidFill>
                <a:srgbClr val="0099FF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124200" y="2287588"/>
            <a:ext cx="2881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Проверь себя! 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3447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9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16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23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" dur="5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29" dur="5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" dur="500" fill="hold"/>
                                        <p:tgtEl>
                                          <p:spTgt spid="23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23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36" dur="5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1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1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43" dur="1000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48" dur="500"/>
                                        <p:tgtEl>
                                          <p:spTgt spid="23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56" dur="2000" fill="hold"/>
                                        <p:tgtEl>
                                          <p:spTgt spid="236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1.61887E-6 L 0.74618 -1.61887E-6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36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0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reeform 1"/>
          <p:cNvSpPr>
            <a:spLocks/>
          </p:cNvSpPr>
          <p:nvPr/>
        </p:nvSpPr>
        <p:spPr bwMode="auto">
          <a:xfrm>
            <a:off x="3581400" y="2133600"/>
            <a:ext cx="1781175" cy="1485900"/>
          </a:xfrm>
          <a:custGeom>
            <a:avLst/>
            <a:gdLst>
              <a:gd name="T0" fmla="*/ 1122 w 1122"/>
              <a:gd name="T1" fmla="*/ 0 h 936"/>
              <a:gd name="T2" fmla="*/ 0 w 1122"/>
              <a:gd name="T3" fmla="*/ 936 h 9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22" h="936">
                <a:moveTo>
                  <a:pt x="1122" y="0"/>
                </a:moveTo>
                <a:lnTo>
                  <a:pt x="0" y="936"/>
                </a:lnTo>
              </a:path>
            </a:pathLst>
          </a:custGeom>
          <a:noFill/>
          <a:ln w="38160" cap="sq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06" name="Freeform 2"/>
          <p:cNvSpPr>
            <a:spLocks/>
          </p:cNvSpPr>
          <p:nvPr/>
        </p:nvSpPr>
        <p:spPr bwMode="auto">
          <a:xfrm>
            <a:off x="7048500" y="2247900"/>
            <a:ext cx="622300" cy="2032000"/>
          </a:xfrm>
          <a:custGeom>
            <a:avLst/>
            <a:gdLst>
              <a:gd name="T0" fmla="*/ 0 w 392"/>
              <a:gd name="T1" fmla="*/ 0 h 1280"/>
              <a:gd name="T2" fmla="*/ 392 w 392"/>
              <a:gd name="T3" fmla="*/ 1280 h 128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92" h="1280">
                <a:moveTo>
                  <a:pt x="0" y="0"/>
                </a:moveTo>
                <a:lnTo>
                  <a:pt x="392" y="1280"/>
                </a:lnTo>
              </a:path>
            </a:pathLst>
          </a:custGeom>
          <a:noFill/>
          <a:ln w="38160" cap="sq">
            <a:solidFill>
              <a:srgbClr val="0000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1507" name="Group 3"/>
          <p:cNvGrpSpPr>
            <a:grpSpLocks/>
          </p:cNvGrpSpPr>
          <p:nvPr/>
        </p:nvGrpSpPr>
        <p:grpSpPr bwMode="auto">
          <a:xfrm>
            <a:off x="76200" y="76200"/>
            <a:ext cx="9002713" cy="6704013"/>
            <a:chOff x="48" y="48"/>
            <a:chExt cx="5671" cy="4223"/>
          </a:xfrm>
        </p:grpSpPr>
        <p:sp>
          <p:nvSpPr>
            <p:cNvPr id="21508" name="Freeform 4"/>
            <p:cNvSpPr>
              <a:spLocks noChangeArrowheads="1"/>
            </p:cNvSpPr>
            <p:nvPr/>
          </p:nvSpPr>
          <p:spPr bwMode="auto">
            <a:xfrm>
              <a:off x="342" y="65"/>
              <a:ext cx="5100" cy="0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09" name="Freeform 5"/>
            <p:cNvSpPr>
              <a:spLocks noChangeArrowheads="1"/>
            </p:cNvSpPr>
            <p:nvPr/>
          </p:nvSpPr>
          <p:spPr bwMode="auto">
            <a:xfrm>
              <a:off x="367" y="4263"/>
              <a:ext cx="5084" cy="0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10" name="Freeform 6"/>
            <p:cNvSpPr>
              <a:spLocks noChangeArrowheads="1"/>
            </p:cNvSpPr>
            <p:nvPr/>
          </p:nvSpPr>
          <p:spPr bwMode="auto">
            <a:xfrm>
              <a:off x="5695" y="341"/>
              <a:ext cx="0" cy="3629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11" name="Freeform 7"/>
            <p:cNvSpPr>
              <a:spLocks noChangeArrowheads="1"/>
            </p:cNvSpPr>
            <p:nvPr/>
          </p:nvSpPr>
          <p:spPr bwMode="auto">
            <a:xfrm>
              <a:off x="81" y="341"/>
              <a:ext cx="16" cy="3629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12" name="Freeform 8"/>
            <p:cNvSpPr>
              <a:spLocks noChangeArrowheads="1"/>
            </p:cNvSpPr>
            <p:nvPr/>
          </p:nvSpPr>
          <p:spPr bwMode="auto">
            <a:xfrm>
              <a:off x="81" y="3962"/>
              <a:ext cx="284" cy="309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13" name="Freeform 9"/>
            <p:cNvSpPr>
              <a:spLocks noChangeArrowheads="1"/>
            </p:cNvSpPr>
            <p:nvPr/>
          </p:nvSpPr>
          <p:spPr bwMode="auto">
            <a:xfrm flipH="1">
              <a:off x="5435" y="3953"/>
              <a:ext cx="284" cy="309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14" name="Freeform 10"/>
            <p:cNvSpPr>
              <a:spLocks noChangeArrowheads="1"/>
            </p:cNvSpPr>
            <p:nvPr/>
          </p:nvSpPr>
          <p:spPr bwMode="auto">
            <a:xfrm rot="16200000" flipH="1">
              <a:off x="5423" y="44"/>
              <a:ext cx="292" cy="301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15" name="Freeform 11"/>
            <p:cNvSpPr>
              <a:spLocks noChangeArrowheads="1"/>
            </p:cNvSpPr>
            <p:nvPr/>
          </p:nvSpPr>
          <p:spPr bwMode="auto">
            <a:xfrm rot="5400000">
              <a:off x="54" y="44"/>
              <a:ext cx="292" cy="301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1516" name="Group 12"/>
          <p:cNvGrpSpPr>
            <a:grpSpLocks/>
          </p:cNvGrpSpPr>
          <p:nvPr/>
        </p:nvGrpSpPr>
        <p:grpSpPr bwMode="auto">
          <a:xfrm>
            <a:off x="4038600" y="2209800"/>
            <a:ext cx="608013" cy="701675"/>
            <a:chOff x="2544" y="1392"/>
            <a:chExt cx="383" cy="442"/>
          </a:xfrm>
        </p:grpSpPr>
        <p:sp>
          <p:nvSpPr>
            <p:cNvPr id="21517" name="Text Box 13"/>
            <p:cNvSpPr txBox="1">
              <a:spLocks noChangeArrowheads="1"/>
            </p:cNvSpPr>
            <p:nvPr/>
          </p:nvSpPr>
          <p:spPr bwMode="auto">
            <a:xfrm>
              <a:off x="2544" y="1392"/>
              <a:ext cx="38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6" charset="0"/>
                </a:rPr>
                <a:t>a</a:t>
              </a:r>
            </a:p>
          </p:txBody>
        </p:sp>
        <p:sp>
          <p:nvSpPr>
            <p:cNvPr id="21518" name="Line 14"/>
            <p:cNvSpPr>
              <a:spLocks noChangeShapeType="1"/>
            </p:cNvSpPr>
            <p:nvPr/>
          </p:nvSpPr>
          <p:spPr bwMode="auto">
            <a:xfrm>
              <a:off x="2640" y="1536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1519" name="Group 15"/>
          <p:cNvGrpSpPr>
            <a:grpSpLocks/>
          </p:cNvGrpSpPr>
          <p:nvPr/>
        </p:nvGrpSpPr>
        <p:grpSpPr bwMode="auto">
          <a:xfrm>
            <a:off x="5943600" y="1447800"/>
            <a:ext cx="608013" cy="701675"/>
            <a:chOff x="3744" y="912"/>
            <a:chExt cx="383" cy="442"/>
          </a:xfrm>
        </p:grpSpPr>
        <p:sp>
          <p:nvSpPr>
            <p:cNvPr id="21520" name="Text Box 16"/>
            <p:cNvSpPr txBox="1">
              <a:spLocks noChangeArrowheads="1"/>
            </p:cNvSpPr>
            <p:nvPr/>
          </p:nvSpPr>
          <p:spPr bwMode="auto">
            <a:xfrm>
              <a:off x="3744" y="912"/>
              <a:ext cx="38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6" charset="0"/>
                </a:rPr>
                <a:t>b</a:t>
              </a:r>
            </a:p>
          </p:txBody>
        </p:sp>
        <p:sp>
          <p:nvSpPr>
            <p:cNvPr id="21521" name="Line 17"/>
            <p:cNvSpPr>
              <a:spLocks noChangeShapeType="1"/>
            </p:cNvSpPr>
            <p:nvPr/>
          </p:nvSpPr>
          <p:spPr bwMode="auto">
            <a:xfrm>
              <a:off x="3840" y="992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22" name="Freeform 18"/>
          <p:cNvSpPr>
            <a:spLocks/>
          </p:cNvSpPr>
          <p:nvPr/>
        </p:nvSpPr>
        <p:spPr bwMode="auto">
          <a:xfrm>
            <a:off x="3606800" y="3632200"/>
            <a:ext cx="3111500" cy="2273300"/>
          </a:xfrm>
          <a:custGeom>
            <a:avLst/>
            <a:gdLst>
              <a:gd name="T0" fmla="*/ 1960 w 1960"/>
              <a:gd name="T1" fmla="*/ 1432 h 1432"/>
              <a:gd name="T2" fmla="*/ 0 w 1960"/>
              <a:gd name="T3" fmla="*/ 0 h 143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960" h="1432">
                <a:moveTo>
                  <a:pt x="1960" y="1432"/>
                </a:moveTo>
                <a:lnTo>
                  <a:pt x="0" y="0"/>
                </a:lnTo>
              </a:path>
            </a:pathLst>
          </a:custGeom>
          <a:noFill/>
          <a:ln w="38160" cap="sq">
            <a:solidFill>
              <a:srgbClr val="000000"/>
            </a:solidFill>
            <a:round/>
            <a:headEnd type="triangle" w="med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23" name="Freeform 19"/>
          <p:cNvSpPr>
            <a:spLocks/>
          </p:cNvSpPr>
          <p:nvPr/>
        </p:nvSpPr>
        <p:spPr bwMode="auto">
          <a:xfrm>
            <a:off x="5397500" y="2133600"/>
            <a:ext cx="1651000" cy="114300"/>
          </a:xfrm>
          <a:custGeom>
            <a:avLst/>
            <a:gdLst>
              <a:gd name="T0" fmla="*/ 1040 w 1040"/>
              <a:gd name="T1" fmla="*/ 72 h 72"/>
              <a:gd name="T2" fmla="*/ 0 w 1040"/>
              <a:gd name="T3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40" h="72">
                <a:moveTo>
                  <a:pt x="1040" y="72"/>
                </a:moveTo>
                <a:lnTo>
                  <a:pt x="0" y="0"/>
                </a:lnTo>
              </a:path>
            </a:pathLst>
          </a:custGeom>
          <a:noFill/>
          <a:ln w="38160" cap="sq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-76200" y="381000"/>
            <a:ext cx="9220200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2400"/>
              <a:t>    </a:t>
            </a:r>
            <a:r>
              <a:rPr lang="ru-RU" sz="2400" b="1">
                <a:solidFill>
                  <a:srgbClr val="FF0000"/>
                </a:solidFill>
              </a:rPr>
              <a:t>№ 766</a:t>
            </a:r>
            <a:r>
              <a:rPr lang="ru-RU" sz="2400"/>
              <a:t>  На рисунке изображены векторы</a:t>
            </a:r>
          </a:p>
          <a:p>
            <a:pPr>
              <a:buClrTx/>
              <a:buFontTx/>
              <a:buNone/>
            </a:pPr>
            <a:endParaRPr lang="en-US" sz="800"/>
          </a:p>
          <a:p>
            <a:pPr>
              <a:buClrTx/>
              <a:buFontTx/>
              <a:buNone/>
            </a:pPr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    </a:t>
            </a:r>
            <a:r>
              <a:rPr 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ХУ</a:t>
            </a:r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  <a:r>
              <a:rPr lang="ru-RU" sz="2400"/>
              <a:t>Представьте вектор </a:t>
            </a:r>
            <a:r>
              <a:rPr 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ХУ </a:t>
            </a:r>
            <a:r>
              <a:rPr lang="ru-RU" sz="2400"/>
              <a:t>в виде суммы остальных или им</a:t>
            </a:r>
          </a:p>
          <a:p>
            <a:pPr>
              <a:buClrTx/>
              <a:buFontTx/>
              <a:buNone/>
            </a:pPr>
            <a:endParaRPr lang="ru-RU" sz="800"/>
          </a:p>
          <a:p>
            <a:pPr>
              <a:buClrTx/>
              <a:buFontTx/>
              <a:buNone/>
            </a:pPr>
            <a:r>
              <a:rPr lang="ru-RU" sz="2400"/>
              <a:t>    противоположных векторов.</a:t>
            </a:r>
          </a:p>
        </p:txBody>
      </p:sp>
      <p:grpSp>
        <p:nvGrpSpPr>
          <p:cNvPr id="21525" name="Group 21"/>
          <p:cNvGrpSpPr>
            <a:grpSpLocks/>
          </p:cNvGrpSpPr>
          <p:nvPr/>
        </p:nvGrpSpPr>
        <p:grpSpPr bwMode="auto">
          <a:xfrm>
            <a:off x="6248400" y="212725"/>
            <a:ext cx="2970213" cy="701675"/>
            <a:chOff x="3936" y="134"/>
            <a:chExt cx="1871" cy="442"/>
          </a:xfrm>
        </p:grpSpPr>
        <p:sp>
          <p:nvSpPr>
            <p:cNvPr id="21526" name="Text Box 22"/>
            <p:cNvSpPr txBox="1">
              <a:spLocks noChangeArrowheads="1"/>
            </p:cNvSpPr>
            <p:nvPr/>
          </p:nvSpPr>
          <p:spPr bwMode="auto">
            <a:xfrm>
              <a:off x="3936" y="134"/>
              <a:ext cx="1871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6" charset="0"/>
                </a:rPr>
                <a:t>a,  b,  c,  d </a:t>
              </a:r>
            </a:p>
          </p:txBody>
        </p:sp>
        <p:sp>
          <p:nvSpPr>
            <p:cNvPr id="21527" name="Line 23"/>
            <p:cNvSpPr>
              <a:spLocks noChangeShapeType="1"/>
            </p:cNvSpPr>
            <p:nvPr/>
          </p:nvSpPr>
          <p:spPr bwMode="auto">
            <a:xfrm>
              <a:off x="3984" y="278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28" name="Freeform 24"/>
            <p:cNvSpPr>
              <a:spLocks/>
            </p:cNvSpPr>
            <p:nvPr/>
          </p:nvSpPr>
          <p:spPr bwMode="auto">
            <a:xfrm>
              <a:off x="4416" y="174"/>
              <a:ext cx="191" cy="7"/>
            </a:xfrm>
            <a:custGeom>
              <a:avLst/>
              <a:gdLst>
                <a:gd name="T0" fmla="*/ 0 w 192"/>
                <a:gd name="T1" fmla="*/ 8 h 8"/>
                <a:gd name="T2" fmla="*/ 192 w 192"/>
                <a:gd name="T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92" h="8">
                  <a:moveTo>
                    <a:pt x="0" y="8"/>
                  </a:moveTo>
                  <a:lnTo>
                    <a:pt x="192" y="0"/>
                  </a:lnTo>
                </a:path>
              </a:pathLst>
            </a:custGeom>
            <a:noFill/>
            <a:ln w="19080" cap="sq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29" name="Freeform 25"/>
            <p:cNvSpPr>
              <a:spLocks/>
            </p:cNvSpPr>
            <p:nvPr/>
          </p:nvSpPr>
          <p:spPr bwMode="auto">
            <a:xfrm>
              <a:off x="5232" y="182"/>
              <a:ext cx="191" cy="7"/>
            </a:xfrm>
            <a:custGeom>
              <a:avLst/>
              <a:gdLst>
                <a:gd name="T0" fmla="*/ 0 w 192"/>
                <a:gd name="T1" fmla="*/ 8 h 8"/>
                <a:gd name="T2" fmla="*/ 192 w 192"/>
                <a:gd name="T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92" h="8">
                  <a:moveTo>
                    <a:pt x="0" y="8"/>
                  </a:moveTo>
                  <a:lnTo>
                    <a:pt x="192" y="0"/>
                  </a:lnTo>
                </a:path>
              </a:pathLst>
            </a:custGeom>
            <a:noFill/>
            <a:ln w="19080" cap="sq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30" name="Freeform 26"/>
            <p:cNvSpPr>
              <a:spLocks/>
            </p:cNvSpPr>
            <p:nvPr/>
          </p:nvSpPr>
          <p:spPr bwMode="auto">
            <a:xfrm>
              <a:off x="4800" y="278"/>
              <a:ext cx="191" cy="7"/>
            </a:xfrm>
            <a:custGeom>
              <a:avLst/>
              <a:gdLst>
                <a:gd name="T0" fmla="*/ 0 w 192"/>
                <a:gd name="T1" fmla="*/ 8 h 8"/>
                <a:gd name="T2" fmla="*/ 192 w 192"/>
                <a:gd name="T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92" h="8">
                  <a:moveTo>
                    <a:pt x="0" y="8"/>
                  </a:moveTo>
                  <a:lnTo>
                    <a:pt x="192" y="0"/>
                  </a:lnTo>
                </a:path>
              </a:pathLst>
            </a:custGeom>
            <a:noFill/>
            <a:ln w="19080" cap="sq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1531" name="Line 27"/>
          <p:cNvSpPr>
            <a:spLocks noChangeShapeType="1"/>
          </p:cNvSpPr>
          <p:nvPr/>
        </p:nvSpPr>
        <p:spPr bwMode="auto">
          <a:xfrm>
            <a:off x="381000" y="914400"/>
            <a:ext cx="381000" cy="15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>
            <a:off x="3886200" y="914400"/>
            <a:ext cx="381000" cy="15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33" name="Freeform 29"/>
          <p:cNvSpPr>
            <a:spLocks/>
          </p:cNvSpPr>
          <p:nvPr/>
        </p:nvSpPr>
        <p:spPr bwMode="auto">
          <a:xfrm>
            <a:off x="6680200" y="4267200"/>
            <a:ext cx="968375" cy="1663700"/>
          </a:xfrm>
          <a:custGeom>
            <a:avLst/>
            <a:gdLst>
              <a:gd name="T0" fmla="*/ 610 w 610"/>
              <a:gd name="T1" fmla="*/ 0 h 1048"/>
              <a:gd name="T2" fmla="*/ 0 w 610"/>
              <a:gd name="T3" fmla="*/ 1048 h 104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10" h="1048">
                <a:moveTo>
                  <a:pt x="610" y="0"/>
                </a:moveTo>
                <a:lnTo>
                  <a:pt x="0" y="1048"/>
                </a:lnTo>
              </a:path>
            </a:pathLst>
          </a:custGeom>
          <a:noFill/>
          <a:ln w="38160" cap="sq">
            <a:solidFill>
              <a:srgbClr val="006600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1534" name="Group 30"/>
          <p:cNvGrpSpPr>
            <a:grpSpLocks/>
          </p:cNvGrpSpPr>
          <p:nvPr/>
        </p:nvGrpSpPr>
        <p:grpSpPr bwMode="auto">
          <a:xfrm>
            <a:off x="7315200" y="2667000"/>
            <a:ext cx="608013" cy="701675"/>
            <a:chOff x="4608" y="1680"/>
            <a:chExt cx="383" cy="442"/>
          </a:xfrm>
        </p:grpSpPr>
        <p:sp>
          <p:nvSpPr>
            <p:cNvPr id="21535" name="Text Box 31"/>
            <p:cNvSpPr txBox="1">
              <a:spLocks noChangeArrowheads="1"/>
            </p:cNvSpPr>
            <p:nvPr/>
          </p:nvSpPr>
          <p:spPr bwMode="auto">
            <a:xfrm>
              <a:off x="4608" y="1680"/>
              <a:ext cx="38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6" charset="0"/>
                </a:rPr>
                <a:t>c</a:t>
              </a:r>
            </a:p>
          </p:txBody>
        </p:sp>
        <p:sp>
          <p:nvSpPr>
            <p:cNvPr id="21536" name="Line 32"/>
            <p:cNvSpPr>
              <a:spLocks noChangeShapeType="1"/>
            </p:cNvSpPr>
            <p:nvPr/>
          </p:nvSpPr>
          <p:spPr bwMode="auto">
            <a:xfrm>
              <a:off x="4704" y="1824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1537" name="Group 33"/>
          <p:cNvGrpSpPr>
            <a:grpSpLocks/>
          </p:cNvGrpSpPr>
          <p:nvPr/>
        </p:nvGrpSpPr>
        <p:grpSpPr bwMode="auto">
          <a:xfrm>
            <a:off x="7162800" y="4800600"/>
            <a:ext cx="608013" cy="701675"/>
            <a:chOff x="4512" y="3024"/>
            <a:chExt cx="383" cy="442"/>
          </a:xfrm>
        </p:grpSpPr>
        <p:sp>
          <p:nvSpPr>
            <p:cNvPr id="21538" name="Text Box 34"/>
            <p:cNvSpPr txBox="1">
              <a:spLocks noChangeArrowheads="1"/>
            </p:cNvSpPr>
            <p:nvPr/>
          </p:nvSpPr>
          <p:spPr bwMode="auto">
            <a:xfrm>
              <a:off x="4512" y="3024"/>
              <a:ext cx="38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6" charset="0"/>
                </a:rPr>
                <a:t>d</a:t>
              </a:r>
            </a:p>
          </p:txBody>
        </p:sp>
        <p:sp>
          <p:nvSpPr>
            <p:cNvPr id="21539" name="Line 35"/>
            <p:cNvSpPr>
              <a:spLocks noChangeShapeType="1"/>
            </p:cNvSpPr>
            <p:nvPr/>
          </p:nvSpPr>
          <p:spPr bwMode="auto">
            <a:xfrm>
              <a:off x="4608" y="3104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40" name="Rectangle 36"/>
          <p:cNvSpPr>
            <a:spLocks noChangeArrowheads="1"/>
          </p:cNvSpPr>
          <p:nvPr/>
        </p:nvSpPr>
        <p:spPr bwMode="auto">
          <a:xfrm>
            <a:off x="6553200" y="5918200"/>
            <a:ext cx="3698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>
                <a:solidFill>
                  <a:srgbClr val="000000"/>
                </a:solidFill>
              </a:rPr>
              <a:t>У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3124200" y="3403600"/>
            <a:ext cx="4683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</a:rPr>
              <a:t> </a:t>
            </a:r>
            <a:r>
              <a:rPr lang="ru-RU" sz="2400" b="1">
                <a:solidFill>
                  <a:srgbClr val="000000"/>
                </a:solidFill>
              </a:rPr>
              <a:t>Х</a:t>
            </a:r>
          </a:p>
        </p:txBody>
      </p:sp>
      <p:sp>
        <p:nvSpPr>
          <p:cNvPr id="21542" name="Freeform 38"/>
          <p:cNvSpPr>
            <a:spLocks/>
          </p:cNvSpPr>
          <p:nvPr/>
        </p:nvSpPr>
        <p:spPr bwMode="auto">
          <a:xfrm flipH="1" flipV="1">
            <a:off x="3581400" y="2133600"/>
            <a:ext cx="1781175" cy="1485900"/>
          </a:xfrm>
          <a:custGeom>
            <a:avLst/>
            <a:gdLst>
              <a:gd name="T0" fmla="*/ 1122 w 1122"/>
              <a:gd name="T1" fmla="*/ 0 h 936"/>
              <a:gd name="T2" fmla="*/ 0 w 1122"/>
              <a:gd name="T3" fmla="*/ 936 h 9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22" h="936">
                <a:moveTo>
                  <a:pt x="1122" y="0"/>
                </a:moveTo>
                <a:lnTo>
                  <a:pt x="0" y="936"/>
                </a:lnTo>
              </a:path>
            </a:pathLst>
          </a:custGeom>
          <a:noFill/>
          <a:ln w="38160" cap="sq">
            <a:solidFill>
              <a:srgbClr val="FF00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43" name="Freeform 39"/>
          <p:cNvSpPr>
            <a:spLocks/>
          </p:cNvSpPr>
          <p:nvPr/>
        </p:nvSpPr>
        <p:spPr bwMode="auto">
          <a:xfrm flipH="1" flipV="1">
            <a:off x="5410200" y="2133600"/>
            <a:ext cx="1651000" cy="114300"/>
          </a:xfrm>
          <a:custGeom>
            <a:avLst/>
            <a:gdLst>
              <a:gd name="T0" fmla="*/ 1040 w 1040"/>
              <a:gd name="T1" fmla="*/ 72 h 72"/>
              <a:gd name="T2" fmla="*/ 0 w 1040"/>
              <a:gd name="T3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40" h="72">
                <a:moveTo>
                  <a:pt x="1040" y="72"/>
                </a:moveTo>
                <a:lnTo>
                  <a:pt x="0" y="0"/>
                </a:lnTo>
              </a:path>
            </a:pathLst>
          </a:custGeom>
          <a:noFill/>
          <a:ln w="38160" cap="sq">
            <a:solidFill>
              <a:srgbClr val="FF00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1544" name="Group 40"/>
          <p:cNvGrpSpPr>
            <a:grpSpLocks/>
          </p:cNvGrpSpPr>
          <p:nvPr/>
        </p:nvGrpSpPr>
        <p:grpSpPr bwMode="auto">
          <a:xfrm>
            <a:off x="936625" y="5410200"/>
            <a:ext cx="4240213" cy="1311275"/>
            <a:chOff x="590" y="3408"/>
            <a:chExt cx="2671" cy="826"/>
          </a:xfrm>
        </p:grpSpPr>
        <p:grpSp>
          <p:nvGrpSpPr>
            <p:cNvPr id="21545" name="Group 41"/>
            <p:cNvGrpSpPr>
              <a:grpSpLocks/>
            </p:cNvGrpSpPr>
            <p:nvPr/>
          </p:nvGrpSpPr>
          <p:grpSpPr bwMode="auto">
            <a:xfrm>
              <a:off x="590" y="3408"/>
              <a:ext cx="2255" cy="826"/>
              <a:chOff x="590" y="3408"/>
              <a:chExt cx="2255" cy="826"/>
            </a:xfrm>
          </p:grpSpPr>
          <p:sp>
            <p:nvSpPr>
              <p:cNvPr id="21546" name="Text Box 42"/>
              <p:cNvSpPr txBox="1">
                <a:spLocks noChangeArrowheads="1"/>
              </p:cNvSpPr>
              <p:nvPr/>
            </p:nvSpPr>
            <p:spPr bwMode="auto">
              <a:xfrm>
                <a:off x="590" y="3408"/>
                <a:ext cx="2255" cy="8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6" charset="0"/>
                  </a:rPr>
                  <a:t>– a – b + c + d =  </a:t>
                </a:r>
              </a:p>
            </p:txBody>
          </p:sp>
          <p:sp>
            <p:nvSpPr>
              <p:cNvPr id="21547" name="Freeform 43"/>
              <p:cNvSpPr>
                <a:spLocks/>
              </p:cNvSpPr>
              <p:nvPr/>
            </p:nvSpPr>
            <p:spPr bwMode="auto">
              <a:xfrm>
                <a:off x="878" y="3552"/>
                <a:ext cx="207" cy="0"/>
              </a:xfrm>
              <a:custGeom>
                <a:avLst/>
                <a:gdLst>
                  <a:gd name="T0" fmla="*/ 0 w 208"/>
                  <a:gd name="T1" fmla="*/ 0 h 1"/>
                  <a:gd name="T2" fmla="*/ 208 w 208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8" h="1">
                    <a:moveTo>
                      <a:pt x="0" y="0"/>
                    </a:moveTo>
                    <a:lnTo>
                      <a:pt x="208" y="1"/>
                    </a:lnTo>
                  </a:path>
                </a:pathLst>
              </a:custGeom>
              <a:noFill/>
              <a:ln w="19080" cap="sq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48" name="Freeform 44"/>
              <p:cNvSpPr>
                <a:spLocks/>
              </p:cNvSpPr>
              <p:nvPr/>
            </p:nvSpPr>
            <p:spPr bwMode="auto">
              <a:xfrm>
                <a:off x="1326" y="3472"/>
                <a:ext cx="231" cy="7"/>
              </a:xfrm>
              <a:custGeom>
                <a:avLst/>
                <a:gdLst>
                  <a:gd name="T0" fmla="*/ 0 w 232"/>
                  <a:gd name="T1" fmla="*/ 0 h 8"/>
                  <a:gd name="T2" fmla="*/ 232 w 232"/>
                  <a:gd name="T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32" h="8">
                    <a:moveTo>
                      <a:pt x="0" y="0"/>
                    </a:moveTo>
                    <a:lnTo>
                      <a:pt x="232" y="8"/>
                    </a:lnTo>
                  </a:path>
                </a:pathLst>
              </a:custGeom>
              <a:noFill/>
              <a:ln w="19080" cap="sq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49" name="Freeform 45"/>
              <p:cNvSpPr>
                <a:spLocks/>
              </p:cNvSpPr>
              <p:nvPr/>
            </p:nvSpPr>
            <p:spPr bwMode="auto">
              <a:xfrm>
                <a:off x="1838" y="3552"/>
                <a:ext cx="207" cy="0"/>
              </a:xfrm>
              <a:custGeom>
                <a:avLst/>
                <a:gdLst>
                  <a:gd name="T0" fmla="*/ 0 w 208"/>
                  <a:gd name="T1" fmla="*/ 0 h 1"/>
                  <a:gd name="T2" fmla="*/ 208 w 208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8" h="1">
                    <a:moveTo>
                      <a:pt x="0" y="0"/>
                    </a:moveTo>
                    <a:lnTo>
                      <a:pt x="208" y="1"/>
                    </a:lnTo>
                  </a:path>
                </a:pathLst>
              </a:custGeom>
              <a:noFill/>
              <a:ln w="19080" cap="sq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50" name="Freeform 46"/>
              <p:cNvSpPr>
                <a:spLocks/>
              </p:cNvSpPr>
              <p:nvPr/>
            </p:nvSpPr>
            <p:spPr bwMode="auto">
              <a:xfrm>
                <a:off x="2414" y="3488"/>
                <a:ext cx="215" cy="0"/>
              </a:xfrm>
              <a:custGeom>
                <a:avLst/>
                <a:gdLst>
                  <a:gd name="T0" fmla="*/ 0 w 216"/>
                  <a:gd name="T1" fmla="*/ 0 h 1"/>
                  <a:gd name="T2" fmla="*/ 216 w 216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6" h="1">
                    <a:moveTo>
                      <a:pt x="0" y="0"/>
                    </a:moveTo>
                    <a:lnTo>
                      <a:pt x="216" y="0"/>
                    </a:lnTo>
                  </a:path>
                </a:pathLst>
              </a:custGeom>
              <a:noFill/>
              <a:ln w="19080" cap="sq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1551" name="Rectangle 47"/>
            <p:cNvSpPr>
              <a:spLocks noChangeArrowheads="1"/>
            </p:cNvSpPr>
            <p:nvPr/>
          </p:nvSpPr>
          <p:spPr bwMode="auto">
            <a:xfrm>
              <a:off x="2798" y="3504"/>
              <a:ext cx="46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800" b="1">
                  <a:solidFill>
                    <a:srgbClr val="000000"/>
                  </a:solidFill>
                </a:rPr>
                <a:t> </a:t>
              </a:r>
              <a:r>
                <a:rPr lang="ru-RU" sz="2800" b="1">
                  <a:solidFill>
                    <a:srgbClr val="000000"/>
                  </a:solidFill>
                </a:rPr>
                <a:t>ХУ</a:t>
              </a:r>
            </a:p>
          </p:txBody>
        </p:sp>
        <p:sp>
          <p:nvSpPr>
            <p:cNvPr id="21552" name="Freeform 48"/>
            <p:cNvSpPr>
              <a:spLocks/>
            </p:cNvSpPr>
            <p:nvPr/>
          </p:nvSpPr>
          <p:spPr bwMode="auto">
            <a:xfrm>
              <a:off x="2918" y="3520"/>
              <a:ext cx="271" cy="7"/>
            </a:xfrm>
            <a:custGeom>
              <a:avLst/>
              <a:gdLst>
                <a:gd name="T0" fmla="*/ 0 w 272"/>
                <a:gd name="T1" fmla="*/ 8 h 8"/>
                <a:gd name="T2" fmla="*/ 272 w 272"/>
                <a:gd name="T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72" h="8">
                  <a:moveTo>
                    <a:pt x="0" y="8"/>
                  </a:moveTo>
                  <a:lnTo>
                    <a:pt x="272" y="0"/>
                  </a:lnTo>
                </a:path>
              </a:pathLst>
            </a:custGeom>
            <a:noFill/>
            <a:ln w="19080" cap="sq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1553" name="Text Box 49"/>
          <p:cNvSpPr txBox="1">
            <a:spLocks noChangeArrowheads="1"/>
          </p:cNvSpPr>
          <p:nvPr/>
        </p:nvSpPr>
        <p:spPr bwMode="auto">
          <a:xfrm>
            <a:off x="3733800" y="2193925"/>
            <a:ext cx="6096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–</a:t>
            </a:r>
            <a:r>
              <a:rPr lang="ru-RU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 </a:t>
            </a:r>
          </a:p>
        </p:txBody>
      </p:sp>
      <p:sp>
        <p:nvSpPr>
          <p:cNvPr id="21554" name="Text Box 50"/>
          <p:cNvSpPr txBox="1">
            <a:spLocks noChangeArrowheads="1"/>
          </p:cNvSpPr>
          <p:nvPr/>
        </p:nvSpPr>
        <p:spPr bwMode="auto">
          <a:xfrm>
            <a:off x="5638800" y="1447800"/>
            <a:ext cx="6096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–</a:t>
            </a:r>
            <a:r>
              <a:rPr lang="ru-RU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13031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1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2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 additive="repl">
                                        <p:cTn id="16" dur="26" fill="hold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 additive="repl">
                                        <p:cTn id="17" dur="166" decel="50000" fill="hold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8" dur="26" fill="hold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 additive="repl">
                                        <p:cTn id="19" dur="166" decel="50000" fill="hold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20" dur="26" fill="hold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 additive="repl">
                                        <p:cTn id="21" dur="166" decel="50000" fill="hold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22" dur="26" fill="hold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 additive="repl">
                                        <p:cTn id="23" dur="166" decel="50000" fill="hold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8" dur="5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6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2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2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 additive="repl">
                                        <p:cTn id="37" dur="26" fill="hold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 additive="repl">
                                        <p:cTn id="38" dur="166" decel="50000" fill="hold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39" dur="26" fill="hold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 additive="repl">
                                        <p:cTn id="40" dur="166" decel="50000" fill="hold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41" dur="26" fill="hold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 additive="repl">
                                        <p:cTn id="42" dur="166" decel="50000" fill="hold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43" dur="26" fill="hold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 additive="repl">
                                        <p:cTn id="44" dur="166" decel="50000" fill="hold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1000" fill="hold"/>
                                        <p:tgtEl>
                                          <p:spTgt spid="21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21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51" dur="1000"/>
                                        <p:tgtEl>
                                          <p:spTgt spid="2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42" grpId="0" animBg="1"/>
      <p:bldP spid="2154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reeform 1"/>
          <p:cNvSpPr>
            <a:spLocks noChangeArrowheads="1"/>
          </p:cNvSpPr>
          <p:nvPr/>
        </p:nvSpPr>
        <p:spPr bwMode="auto">
          <a:xfrm>
            <a:off x="381000" y="2057400"/>
            <a:ext cx="3009900" cy="2971800"/>
          </a:xfrm>
          <a:custGeom>
            <a:avLst/>
            <a:gdLst>
              <a:gd name="T0" fmla="*/ 0 w 1896"/>
              <a:gd name="T1" fmla="*/ 1824 h 1872"/>
              <a:gd name="T2" fmla="*/ 1896 w 1896"/>
              <a:gd name="T3" fmla="*/ 1872 h 1872"/>
              <a:gd name="T4" fmla="*/ 1064 w 1896"/>
              <a:gd name="T5" fmla="*/ 0 h 1872"/>
              <a:gd name="T6" fmla="*/ 0 w 1896"/>
              <a:gd name="T7" fmla="*/ 1824 h 1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96" h="1872">
                <a:moveTo>
                  <a:pt x="0" y="1824"/>
                </a:moveTo>
                <a:lnTo>
                  <a:pt x="1896" y="1872"/>
                </a:lnTo>
                <a:lnTo>
                  <a:pt x="1064" y="0"/>
                </a:lnTo>
                <a:lnTo>
                  <a:pt x="0" y="1824"/>
                </a:lnTo>
                <a:close/>
              </a:path>
            </a:pathLst>
          </a:cu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76200" y="76200"/>
            <a:ext cx="9002713" cy="6704013"/>
            <a:chOff x="48" y="48"/>
            <a:chExt cx="5671" cy="4223"/>
          </a:xfrm>
        </p:grpSpPr>
        <p:sp>
          <p:nvSpPr>
            <p:cNvPr id="24579" name="Freeform 3"/>
            <p:cNvSpPr>
              <a:spLocks noChangeArrowheads="1"/>
            </p:cNvSpPr>
            <p:nvPr/>
          </p:nvSpPr>
          <p:spPr bwMode="auto">
            <a:xfrm>
              <a:off x="342" y="65"/>
              <a:ext cx="5100" cy="0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580" name="Freeform 4"/>
            <p:cNvSpPr>
              <a:spLocks noChangeArrowheads="1"/>
            </p:cNvSpPr>
            <p:nvPr/>
          </p:nvSpPr>
          <p:spPr bwMode="auto">
            <a:xfrm>
              <a:off x="367" y="4263"/>
              <a:ext cx="5084" cy="0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581" name="Freeform 5"/>
            <p:cNvSpPr>
              <a:spLocks noChangeArrowheads="1"/>
            </p:cNvSpPr>
            <p:nvPr/>
          </p:nvSpPr>
          <p:spPr bwMode="auto">
            <a:xfrm>
              <a:off x="5695" y="341"/>
              <a:ext cx="0" cy="3629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582" name="Freeform 6"/>
            <p:cNvSpPr>
              <a:spLocks noChangeArrowheads="1"/>
            </p:cNvSpPr>
            <p:nvPr/>
          </p:nvSpPr>
          <p:spPr bwMode="auto">
            <a:xfrm>
              <a:off x="81" y="341"/>
              <a:ext cx="16" cy="3629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583" name="Freeform 7"/>
            <p:cNvSpPr>
              <a:spLocks noChangeArrowheads="1"/>
            </p:cNvSpPr>
            <p:nvPr/>
          </p:nvSpPr>
          <p:spPr bwMode="auto">
            <a:xfrm>
              <a:off x="81" y="3962"/>
              <a:ext cx="284" cy="309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584" name="Freeform 8"/>
            <p:cNvSpPr>
              <a:spLocks noChangeArrowheads="1"/>
            </p:cNvSpPr>
            <p:nvPr/>
          </p:nvSpPr>
          <p:spPr bwMode="auto">
            <a:xfrm flipH="1">
              <a:off x="5435" y="3953"/>
              <a:ext cx="284" cy="309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585" name="Freeform 9"/>
            <p:cNvSpPr>
              <a:spLocks noChangeArrowheads="1"/>
            </p:cNvSpPr>
            <p:nvPr/>
          </p:nvSpPr>
          <p:spPr bwMode="auto">
            <a:xfrm rot="16200000" flipH="1">
              <a:off x="5423" y="44"/>
              <a:ext cx="292" cy="301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586" name="Freeform 10"/>
            <p:cNvSpPr>
              <a:spLocks noChangeArrowheads="1"/>
            </p:cNvSpPr>
            <p:nvPr/>
          </p:nvSpPr>
          <p:spPr bwMode="auto">
            <a:xfrm rot="5400000">
              <a:off x="54" y="44"/>
              <a:ext cx="292" cy="301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381000" y="228600"/>
            <a:ext cx="8534400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2400"/>
              <a:t>    </a:t>
            </a:r>
            <a:r>
              <a:rPr lang="ru-RU" sz="2400" b="1">
                <a:solidFill>
                  <a:srgbClr val="FF0000"/>
                </a:solidFill>
              </a:rPr>
              <a:t>№ 768</a:t>
            </a:r>
            <a:r>
              <a:rPr lang="ru-RU" sz="2400"/>
              <a:t>  Точки М и </a:t>
            </a:r>
            <a:r>
              <a:rPr lang="en-US" sz="2400"/>
              <a:t>N </a:t>
            </a:r>
            <a:r>
              <a:rPr lang="ru-RU" sz="2400"/>
              <a:t>– середины сторон АВ и АС </a:t>
            </a:r>
          </a:p>
          <a:p>
            <a:pPr>
              <a:buClrTx/>
              <a:buFontTx/>
              <a:buNone/>
            </a:pPr>
            <a:endParaRPr lang="ru-RU" sz="800"/>
          </a:p>
          <a:p>
            <a:pPr>
              <a:buClrTx/>
              <a:buFontTx/>
              <a:buNone/>
            </a:pPr>
            <a:r>
              <a:rPr lang="ru-RU" sz="2400"/>
              <a:t>треугольника АВС. Выразите векторы </a:t>
            </a: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ВМ,  </a:t>
            </a: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NC,  MN,  BN</a:t>
            </a: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>
              <a:buClrTx/>
              <a:buFontTx/>
              <a:buNone/>
            </a:pPr>
            <a:endParaRPr lang="ru-RU" sz="8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ClrTx/>
              <a:buFontTx/>
              <a:buNone/>
            </a:pPr>
            <a:r>
              <a:rPr lang="ru-RU" sz="2400"/>
              <a:t>через векторы      = </a:t>
            </a:r>
            <a:r>
              <a:rPr 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АМ</a:t>
            </a:r>
            <a:r>
              <a:rPr lang="ru-RU" sz="2400"/>
              <a:t>   и       = </a:t>
            </a:r>
            <a:r>
              <a:rPr 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А</a:t>
            </a:r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N</a:t>
            </a:r>
            <a:r>
              <a:rPr lang="ru-RU" sz="2400"/>
              <a:t> </a:t>
            </a:r>
          </a:p>
        </p:txBody>
      </p:sp>
      <p:grpSp>
        <p:nvGrpSpPr>
          <p:cNvPr id="24588" name="Group 12"/>
          <p:cNvGrpSpPr>
            <a:grpSpLocks/>
          </p:cNvGrpSpPr>
          <p:nvPr/>
        </p:nvGrpSpPr>
        <p:grpSpPr bwMode="auto">
          <a:xfrm>
            <a:off x="2590800" y="990600"/>
            <a:ext cx="531813" cy="701675"/>
            <a:chOff x="1632" y="624"/>
            <a:chExt cx="335" cy="442"/>
          </a:xfrm>
        </p:grpSpPr>
        <p:sp>
          <p:nvSpPr>
            <p:cNvPr id="24589" name="Text Box 13"/>
            <p:cNvSpPr txBox="1">
              <a:spLocks noChangeArrowheads="1"/>
            </p:cNvSpPr>
            <p:nvPr/>
          </p:nvSpPr>
          <p:spPr bwMode="auto">
            <a:xfrm>
              <a:off x="1632" y="624"/>
              <a:ext cx="335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6" charset="0"/>
                </a:rPr>
                <a:t>a</a:t>
              </a:r>
            </a:p>
          </p:txBody>
        </p:sp>
        <p:sp>
          <p:nvSpPr>
            <p:cNvPr id="24590" name="Line 14"/>
            <p:cNvSpPr>
              <a:spLocks noChangeShapeType="1"/>
            </p:cNvSpPr>
            <p:nvPr/>
          </p:nvSpPr>
          <p:spPr bwMode="auto">
            <a:xfrm>
              <a:off x="1680" y="768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3352800" y="1219200"/>
            <a:ext cx="381000" cy="15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5105400" y="1219200"/>
            <a:ext cx="381000" cy="15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4593" name="Group 17"/>
          <p:cNvGrpSpPr>
            <a:grpSpLocks/>
          </p:cNvGrpSpPr>
          <p:nvPr/>
        </p:nvGrpSpPr>
        <p:grpSpPr bwMode="auto">
          <a:xfrm>
            <a:off x="4343400" y="990600"/>
            <a:ext cx="379413" cy="701675"/>
            <a:chOff x="2736" y="624"/>
            <a:chExt cx="239" cy="442"/>
          </a:xfrm>
        </p:grpSpPr>
        <p:sp>
          <p:nvSpPr>
            <p:cNvPr id="24594" name="Freeform 18"/>
            <p:cNvSpPr>
              <a:spLocks/>
            </p:cNvSpPr>
            <p:nvPr/>
          </p:nvSpPr>
          <p:spPr bwMode="auto">
            <a:xfrm>
              <a:off x="2784" y="682"/>
              <a:ext cx="191" cy="7"/>
            </a:xfrm>
            <a:custGeom>
              <a:avLst/>
              <a:gdLst>
                <a:gd name="T0" fmla="*/ 0 w 192"/>
                <a:gd name="T1" fmla="*/ 8 h 8"/>
                <a:gd name="T2" fmla="*/ 192 w 192"/>
                <a:gd name="T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92" h="8">
                  <a:moveTo>
                    <a:pt x="0" y="8"/>
                  </a:moveTo>
                  <a:lnTo>
                    <a:pt x="192" y="0"/>
                  </a:lnTo>
                </a:path>
              </a:pathLst>
            </a:custGeom>
            <a:noFill/>
            <a:ln w="19080" cap="sq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2736" y="624"/>
              <a:ext cx="239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6" charset="0"/>
                </a:rPr>
                <a:t>b</a:t>
              </a:r>
            </a:p>
          </p:txBody>
        </p:sp>
      </p:grp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3200400" y="5029200"/>
            <a:ext cx="4000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С</a:t>
            </a:r>
          </a:p>
        </p:txBody>
      </p:sp>
      <p:sp>
        <p:nvSpPr>
          <p:cNvPr id="24597" name="Freeform 21"/>
          <p:cNvSpPr>
            <a:spLocks/>
          </p:cNvSpPr>
          <p:nvPr/>
        </p:nvSpPr>
        <p:spPr bwMode="auto">
          <a:xfrm>
            <a:off x="1930400" y="4991100"/>
            <a:ext cx="1447800" cy="25400"/>
          </a:xfrm>
          <a:custGeom>
            <a:avLst/>
            <a:gdLst>
              <a:gd name="T0" fmla="*/ 0 w 912"/>
              <a:gd name="T1" fmla="*/ 0 h 16"/>
              <a:gd name="T2" fmla="*/ 912 w 912"/>
              <a:gd name="T3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12" h="16">
                <a:moveTo>
                  <a:pt x="0" y="0"/>
                </a:moveTo>
                <a:lnTo>
                  <a:pt x="912" y="16"/>
                </a:lnTo>
              </a:path>
            </a:pathLst>
          </a:custGeom>
          <a:noFill/>
          <a:ln w="38160" cap="sq">
            <a:solidFill>
              <a:srgbClr val="0066FF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6019800" y="762000"/>
            <a:ext cx="381000" cy="1588"/>
          </a:xfrm>
          <a:prstGeom prst="line">
            <a:avLst/>
          </a:prstGeom>
          <a:noFill/>
          <a:ln w="19080" cap="sq">
            <a:solidFill>
              <a:srgbClr val="0000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6705600" y="762000"/>
            <a:ext cx="381000" cy="1588"/>
          </a:xfrm>
          <a:prstGeom prst="line">
            <a:avLst/>
          </a:prstGeom>
          <a:noFill/>
          <a:ln w="19080" cap="sq">
            <a:solidFill>
              <a:srgbClr val="0000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600" name="Freeform 24"/>
          <p:cNvSpPr>
            <a:spLocks/>
          </p:cNvSpPr>
          <p:nvPr/>
        </p:nvSpPr>
        <p:spPr bwMode="auto">
          <a:xfrm>
            <a:off x="7391400" y="762000"/>
            <a:ext cx="431800" cy="12700"/>
          </a:xfrm>
          <a:custGeom>
            <a:avLst/>
            <a:gdLst>
              <a:gd name="T0" fmla="*/ 0 w 272"/>
              <a:gd name="T1" fmla="*/ 0 h 8"/>
              <a:gd name="T2" fmla="*/ 272 w 272"/>
              <a:gd name="T3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72" h="8">
                <a:moveTo>
                  <a:pt x="0" y="0"/>
                </a:moveTo>
                <a:lnTo>
                  <a:pt x="272" y="8"/>
                </a:lnTo>
              </a:path>
            </a:pathLst>
          </a:custGeom>
          <a:noFill/>
          <a:ln w="19080" cap="sq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601" name="Line 25"/>
          <p:cNvSpPr>
            <a:spLocks noChangeShapeType="1"/>
          </p:cNvSpPr>
          <p:nvPr/>
        </p:nvSpPr>
        <p:spPr bwMode="auto">
          <a:xfrm>
            <a:off x="8153400" y="762000"/>
            <a:ext cx="381000" cy="1588"/>
          </a:xfrm>
          <a:prstGeom prst="line">
            <a:avLst/>
          </a:prstGeom>
          <a:noFill/>
          <a:ln w="19080" cap="sq">
            <a:solidFill>
              <a:srgbClr val="0000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4602" name="Group 26"/>
          <p:cNvGrpSpPr>
            <a:grpSpLocks/>
          </p:cNvGrpSpPr>
          <p:nvPr/>
        </p:nvGrpSpPr>
        <p:grpSpPr bwMode="auto">
          <a:xfrm>
            <a:off x="4343400" y="2209800"/>
            <a:ext cx="915988" cy="458788"/>
            <a:chOff x="2736" y="1392"/>
            <a:chExt cx="577" cy="289"/>
          </a:xfrm>
        </p:grpSpPr>
        <p:sp>
          <p:nvSpPr>
            <p:cNvPr id="24603" name="Rectangle 27"/>
            <p:cNvSpPr>
              <a:spLocks noChangeArrowheads="1"/>
            </p:cNvSpPr>
            <p:nvPr/>
          </p:nvSpPr>
          <p:spPr bwMode="auto">
            <a:xfrm>
              <a:off x="2736" y="1392"/>
              <a:ext cx="57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ВМ</a:t>
              </a: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=</a:t>
              </a:r>
            </a:p>
          </p:txBody>
        </p:sp>
        <p:sp>
          <p:nvSpPr>
            <p:cNvPr id="24604" name="Line 28"/>
            <p:cNvSpPr>
              <a:spLocks noChangeShapeType="1"/>
            </p:cNvSpPr>
            <p:nvPr/>
          </p:nvSpPr>
          <p:spPr bwMode="auto">
            <a:xfrm>
              <a:off x="2816" y="1400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605" name="Group 29"/>
          <p:cNvGrpSpPr>
            <a:grpSpLocks/>
          </p:cNvGrpSpPr>
          <p:nvPr/>
        </p:nvGrpSpPr>
        <p:grpSpPr bwMode="auto">
          <a:xfrm>
            <a:off x="5334000" y="1981200"/>
            <a:ext cx="455613" cy="701675"/>
            <a:chOff x="3360" y="1248"/>
            <a:chExt cx="287" cy="442"/>
          </a:xfrm>
        </p:grpSpPr>
        <p:sp>
          <p:nvSpPr>
            <p:cNvPr id="24606" name="Text Box 30"/>
            <p:cNvSpPr txBox="1">
              <a:spLocks noChangeArrowheads="1"/>
            </p:cNvSpPr>
            <p:nvPr/>
          </p:nvSpPr>
          <p:spPr bwMode="auto">
            <a:xfrm>
              <a:off x="3360" y="1248"/>
              <a:ext cx="287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6" charset="0"/>
                </a:rPr>
                <a:t>a</a:t>
              </a:r>
            </a:p>
          </p:txBody>
        </p:sp>
        <p:sp>
          <p:nvSpPr>
            <p:cNvPr id="24607" name="Line 31"/>
            <p:cNvSpPr>
              <a:spLocks noChangeShapeType="1"/>
            </p:cNvSpPr>
            <p:nvPr/>
          </p:nvSpPr>
          <p:spPr bwMode="auto">
            <a:xfrm>
              <a:off x="3408" y="1392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5029200" y="1981200"/>
            <a:ext cx="6096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-</a:t>
            </a:r>
            <a:r>
              <a:rPr lang="ru-RU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 </a:t>
            </a:r>
          </a:p>
        </p:txBody>
      </p:sp>
      <p:grpSp>
        <p:nvGrpSpPr>
          <p:cNvPr id="24609" name="Group 33"/>
          <p:cNvGrpSpPr>
            <a:grpSpLocks/>
          </p:cNvGrpSpPr>
          <p:nvPr/>
        </p:nvGrpSpPr>
        <p:grpSpPr bwMode="auto">
          <a:xfrm>
            <a:off x="4343400" y="3260725"/>
            <a:ext cx="881063" cy="458788"/>
            <a:chOff x="2736" y="2054"/>
            <a:chExt cx="555" cy="289"/>
          </a:xfrm>
        </p:grpSpPr>
        <p:sp>
          <p:nvSpPr>
            <p:cNvPr id="24610" name="Rectangle 34"/>
            <p:cNvSpPr>
              <a:spLocks noChangeArrowheads="1"/>
            </p:cNvSpPr>
            <p:nvPr/>
          </p:nvSpPr>
          <p:spPr bwMode="auto">
            <a:xfrm>
              <a:off x="2736" y="2054"/>
              <a:ext cx="555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NC =</a:t>
              </a:r>
            </a:p>
          </p:txBody>
        </p:sp>
        <p:sp>
          <p:nvSpPr>
            <p:cNvPr id="24611" name="Line 35"/>
            <p:cNvSpPr>
              <a:spLocks noChangeShapeType="1"/>
            </p:cNvSpPr>
            <p:nvPr/>
          </p:nvSpPr>
          <p:spPr bwMode="auto">
            <a:xfrm>
              <a:off x="2816" y="2062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612" name="Group 36"/>
          <p:cNvGrpSpPr>
            <a:grpSpLocks/>
          </p:cNvGrpSpPr>
          <p:nvPr/>
        </p:nvGrpSpPr>
        <p:grpSpPr bwMode="auto">
          <a:xfrm>
            <a:off x="4343400" y="4464050"/>
            <a:ext cx="915988" cy="458788"/>
            <a:chOff x="2736" y="2812"/>
            <a:chExt cx="577" cy="289"/>
          </a:xfrm>
        </p:grpSpPr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2736" y="2812"/>
              <a:ext cx="57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MN =</a:t>
              </a:r>
            </a:p>
          </p:txBody>
        </p:sp>
        <p:sp>
          <p:nvSpPr>
            <p:cNvPr id="24614" name="Line 38"/>
            <p:cNvSpPr>
              <a:spLocks noChangeShapeType="1"/>
            </p:cNvSpPr>
            <p:nvPr/>
          </p:nvSpPr>
          <p:spPr bwMode="auto">
            <a:xfrm>
              <a:off x="2816" y="2820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615" name="Group 39"/>
          <p:cNvGrpSpPr>
            <a:grpSpLocks/>
          </p:cNvGrpSpPr>
          <p:nvPr/>
        </p:nvGrpSpPr>
        <p:grpSpPr bwMode="auto">
          <a:xfrm>
            <a:off x="5257800" y="3048000"/>
            <a:ext cx="379413" cy="701675"/>
            <a:chOff x="3312" y="1920"/>
            <a:chExt cx="239" cy="442"/>
          </a:xfrm>
        </p:grpSpPr>
        <p:sp>
          <p:nvSpPr>
            <p:cNvPr id="24616" name="Freeform 40"/>
            <p:cNvSpPr>
              <a:spLocks/>
            </p:cNvSpPr>
            <p:nvPr/>
          </p:nvSpPr>
          <p:spPr bwMode="auto">
            <a:xfrm>
              <a:off x="3360" y="1978"/>
              <a:ext cx="191" cy="7"/>
            </a:xfrm>
            <a:custGeom>
              <a:avLst/>
              <a:gdLst>
                <a:gd name="T0" fmla="*/ 0 w 192"/>
                <a:gd name="T1" fmla="*/ 8 h 8"/>
                <a:gd name="T2" fmla="*/ 192 w 192"/>
                <a:gd name="T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92" h="8">
                  <a:moveTo>
                    <a:pt x="0" y="8"/>
                  </a:moveTo>
                  <a:lnTo>
                    <a:pt x="192" y="0"/>
                  </a:lnTo>
                </a:path>
              </a:pathLst>
            </a:custGeom>
            <a:noFill/>
            <a:ln w="19080" cap="sq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617" name="Text Box 41"/>
            <p:cNvSpPr txBox="1">
              <a:spLocks noChangeArrowheads="1"/>
            </p:cNvSpPr>
            <p:nvPr/>
          </p:nvSpPr>
          <p:spPr bwMode="auto">
            <a:xfrm>
              <a:off x="3312" y="1920"/>
              <a:ext cx="239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6" charset="0"/>
                </a:rPr>
                <a:t>b</a:t>
              </a:r>
            </a:p>
          </p:txBody>
        </p:sp>
      </p:grpSp>
      <p:sp>
        <p:nvSpPr>
          <p:cNvPr id="24618" name="Freeform 42"/>
          <p:cNvSpPr>
            <a:spLocks/>
          </p:cNvSpPr>
          <p:nvPr/>
        </p:nvSpPr>
        <p:spPr bwMode="auto">
          <a:xfrm>
            <a:off x="1282700" y="3492500"/>
            <a:ext cx="609600" cy="1511300"/>
          </a:xfrm>
          <a:custGeom>
            <a:avLst/>
            <a:gdLst>
              <a:gd name="T0" fmla="*/ 0 w 384"/>
              <a:gd name="T1" fmla="*/ 0 h 952"/>
              <a:gd name="T2" fmla="*/ 384 w 384"/>
              <a:gd name="T3" fmla="*/ 952 h 95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84" h="952">
                <a:moveTo>
                  <a:pt x="0" y="0"/>
                </a:moveTo>
                <a:lnTo>
                  <a:pt x="384" y="952"/>
                </a:lnTo>
              </a:path>
            </a:pathLst>
          </a:custGeom>
          <a:noFill/>
          <a:ln w="38160" cap="sq">
            <a:solidFill>
              <a:srgbClr val="0066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4619" name="Object 43"/>
          <p:cNvGraphicFramePr>
            <a:graphicFrameLocks noChangeAspect="1"/>
          </p:cNvGraphicFramePr>
          <p:nvPr/>
        </p:nvGraphicFramePr>
        <p:xfrm>
          <a:off x="5105400" y="3946525"/>
          <a:ext cx="160020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4" imgW="698400" imgH="203040" progId="">
                  <p:embed/>
                </p:oleObj>
              </mc:Choice>
              <mc:Fallback>
                <p:oleObj r:id="rId4" imgW="698400" imgH="2030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946525"/>
                        <a:ext cx="1600200" cy="46513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620" name="Group 44"/>
          <p:cNvGrpSpPr>
            <a:grpSpLocks/>
          </p:cNvGrpSpPr>
          <p:nvPr/>
        </p:nvGrpSpPr>
        <p:grpSpPr bwMode="auto">
          <a:xfrm>
            <a:off x="5181600" y="4479925"/>
            <a:ext cx="1446213" cy="458788"/>
            <a:chOff x="3264" y="2822"/>
            <a:chExt cx="911" cy="289"/>
          </a:xfrm>
        </p:grpSpPr>
        <p:sp>
          <p:nvSpPr>
            <p:cNvPr id="24621" name="Text Box 45"/>
            <p:cNvSpPr txBox="1">
              <a:spLocks noChangeArrowheads="1"/>
            </p:cNvSpPr>
            <p:nvPr/>
          </p:nvSpPr>
          <p:spPr bwMode="auto">
            <a:xfrm>
              <a:off x="3264" y="2822"/>
              <a:ext cx="911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MA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+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AN</a:t>
              </a:r>
            </a:p>
          </p:txBody>
        </p:sp>
        <p:sp>
          <p:nvSpPr>
            <p:cNvPr id="24622" name="Line 46"/>
            <p:cNvSpPr>
              <a:spLocks noChangeShapeType="1"/>
            </p:cNvSpPr>
            <p:nvPr/>
          </p:nvSpPr>
          <p:spPr bwMode="auto">
            <a:xfrm>
              <a:off x="3360" y="2822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3" name="Line 47"/>
            <p:cNvSpPr>
              <a:spLocks noChangeShapeType="1"/>
            </p:cNvSpPr>
            <p:nvPr/>
          </p:nvSpPr>
          <p:spPr bwMode="auto">
            <a:xfrm>
              <a:off x="3840" y="2822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6781800" y="4251325"/>
            <a:ext cx="4572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-</a:t>
            </a:r>
            <a:r>
              <a:rPr lang="ru-RU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 </a:t>
            </a:r>
          </a:p>
        </p:txBody>
      </p:sp>
      <p:grpSp>
        <p:nvGrpSpPr>
          <p:cNvPr id="24625" name="Group 49"/>
          <p:cNvGrpSpPr>
            <a:grpSpLocks/>
          </p:cNvGrpSpPr>
          <p:nvPr/>
        </p:nvGrpSpPr>
        <p:grpSpPr bwMode="auto">
          <a:xfrm>
            <a:off x="6553200" y="4267200"/>
            <a:ext cx="1979613" cy="701675"/>
            <a:chOff x="4128" y="2688"/>
            <a:chExt cx="1247" cy="442"/>
          </a:xfrm>
        </p:grpSpPr>
        <p:sp>
          <p:nvSpPr>
            <p:cNvPr id="24626" name="Text Box 50"/>
            <p:cNvSpPr txBox="1">
              <a:spLocks noChangeArrowheads="1"/>
            </p:cNvSpPr>
            <p:nvPr/>
          </p:nvSpPr>
          <p:spPr bwMode="auto">
            <a:xfrm>
              <a:off x="4128" y="2832"/>
              <a:ext cx="191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</a:p>
          </p:txBody>
        </p:sp>
        <p:grpSp>
          <p:nvGrpSpPr>
            <p:cNvPr id="24627" name="Group 51"/>
            <p:cNvGrpSpPr>
              <a:grpSpLocks/>
            </p:cNvGrpSpPr>
            <p:nvPr/>
          </p:nvGrpSpPr>
          <p:grpSpPr bwMode="auto">
            <a:xfrm>
              <a:off x="4464" y="2688"/>
              <a:ext cx="911" cy="442"/>
              <a:chOff x="4464" y="2688"/>
              <a:chExt cx="911" cy="442"/>
            </a:xfrm>
          </p:grpSpPr>
          <p:sp>
            <p:nvSpPr>
              <p:cNvPr id="24628" name="Text Box 52"/>
              <p:cNvSpPr txBox="1">
                <a:spLocks noChangeArrowheads="1"/>
              </p:cNvSpPr>
              <p:nvPr/>
            </p:nvSpPr>
            <p:spPr bwMode="auto">
              <a:xfrm>
                <a:off x="4464" y="2688"/>
                <a:ext cx="911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6" charset="0"/>
                  </a:rPr>
                  <a:t>a + b</a:t>
                </a:r>
              </a:p>
            </p:txBody>
          </p:sp>
          <p:sp>
            <p:nvSpPr>
              <p:cNvPr id="24629" name="Line 53"/>
              <p:cNvSpPr>
                <a:spLocks noChangeShapeType="1"/>
              </p:cNvSpPr>
              <p:nvPr/>
            </p:nvSpPr>
            <p:spPr bwMode="auto">
              <a:xfrm>
                <a:off x="4512" y="2832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30" name="Line 54"/>
              <p:cNvSpPr>
                <a:spLocks noChangeShapeType="1"/>
              </p:cNvSpPr>
              <p:nvPr/>
            </p:nvSpPr>
            <p:spPr bwMode="auto">
              <a:xfrm>
                <a:off x="4992" y="2736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4631" name="Group 55"/>
          <p:cNvGrpSpPr>
            <a:grpSpLocks/>
          </p:cNvGrpSpPr>
          <p:nvPr/>
        </p:nvGrpSpPr>
        <p:grpSpPr bwMode="auto">
          <a:xfrm>
            <a:off x="4343400" y="5715000"/>
            <a:ext cx="881063" cy="458788"/>
            <a:chOff x="2736" y="3600"/>
            <a:chExt cx="555" cy="289"/>
          </a:xfrm>
        </p:grpSpPr>
        <p:sp>
          <p:nvSpPr>
            <p:cNvPr id="24632" name="Rectangle 56"/>
            <p:cNvSpPr>
              <a:spLocks noChangeArrowheads="1"/>
            </p:cNvSpPr>
            <p:nvPr/>
          </p:nvSpPr>
          <p:spPr bwMode="auto">
            <a:xfrm>
              <a:off x="2736" y="3600"/>
              <a:ext cx="555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BN =</a:t>
              </a:r>
            </a:p>
          </p:txBody>
        </p:sp>
        <p:sp>
          <p:nvSpPr>
            <p:cNvPr id="24633" name="Line 57"/>
            <p:cNvSpPr>
              <a:spLocks noChangeShapeType="1"/>
            </p:cNvSpPr>
            <p:nvPr/>
          </p:nvSpPr>
          <p:spPr bwMode="auto">
            <a:xfrm>
              <a:off x="2816" y="3608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24634" name="Object 58"/>
          <p:cNvGraphicFramePr>
            <a:graphicFrameLocks noChangeAspect="1"/>
          </p:cNvGraphicFramePr>
          <p:nvPr/>
        </p:nvGraphicFramePr>
        <p:xfrm>
          <a:off x="5148263" y="5181600"/>
          <a:ext cx="1512887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6" imgW="660240" imgH="203040" progId="">
                  <p:embed/>
                </p:oleObj>
              </mc:Choice>
              <mc:Fallback>
                <p:oleObj r:id="rId6" imgW="660240" imgH="2030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5181600"/>
                        <a:ext cx="1512887" cy="46513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635" name="Group 59"/>
          <p:cNvGrpSpPr>
            <a:grpSpLocks/>
          </p:cNvGrpSpPr>
          <p:nvPr/>
        </p:nvGrpSpPr>
        <p:grpSpPr bwMode="auto">
          <a:xfrm>
            <a:off x="5181600" y="5715000"/>
            <a:ext cx="1598613" cy="458788"/>
            <a:chOff x="3264" y="3600"/>
            <a:chExt cx="1007" cy="289"/>
          </a:xfrm>
        </p:grpSpPr>
        <p:sp>
          <p:nvSpPr>
            <p:cNvPr id="24636" name="Line 60"/>
            <p:cNvSpPr>
              <a:spLocks noChangeShapeType="1"/>
            </p:cNvSpPr>
            <p:nvPr/>
          </p:nvSpPr>
          <p:spPr bwMode="auto">
            <a:xfrm>
              <a:off x="3360" y="3600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37" name="Line 61"/>
            <p:cNvSpPr>
              <a:spLocks noChangeShapeType="1"/>
            </p:cNvSpPr>
            <p:nvPr/>
          </p:nvSpPr>
          <p:spPr bwMode="auto">
            <a:xfrm>
              <a:off x="3840" y="3600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38" name="Text Box 62"/>
            <p:cNvSpPr txBox="1">
              <a:spLocks noChangeArrowheads="1"/>
            </p:cNvSpPr>
            <p:nvPr/>
          </p:nvSpPr>
          <p:spPr bwMode="auto">
            <a:xfrm>
              <a:off x="3264" y="3600"/>
              <a:ext cx="100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BA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+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AN</a:t>
              </a:r>
            </a:p>
          </p:txBody>
        </p:sp>
      </p:grpSp>
      <p:grpSp>
        <p:nvGrpSpPr>
          <p:cNvPr id="24639" name="Group 63"/>
          <p:cNvGrpSpPr>
            <a:grpSpLocks/>
          </p:cNvGrpSpPr>
          <p:nvPr/>
        </p:nvGrpSpPr>
        <p:grpSpPr bwMode="auto">
          <a:xfrm>
            <a:off x="6477000" y="5546725"/>
            <a:ext cx="1141413" cy="701675"/>
            <a:chOff x="4080" y="3494"/>
            <a:chExt cx="719" cy="442"/>
          </a:xfrm>
        </p:grpSpPr>
        <p:sp>
          <p:nvSpPr>
            <p:cNvPr id="24640" name="Text Box 64"/>
            <p:cNvSpPr txBox="1">
              <a:spLocks noChangeArrowheads="1"/>
            </p:cNvSpPr>
            <p:nvPr/>
          </p:nvSpPr>
          <p:spPr bwMode="auto">
            <a:xfrm>
              <a:off x="4080" y="3638"/>
              <a:ext cx="28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 </a:t>
              </a:r>
            </a:p>
          </p:txBody>
        </p:sp>
        <p:grpSp>
          <p:nvGrpSpPr>
            <p:cNvPr id="24641" name="Group 65"/>
            <p:cNvGrpSpPr>
              <a:grpSpLocks/>
            </p:cNvGrpSpPr>
            <p:nvPr/>
          </p:nvGrpSpPr>
          <p:grpSpPr bwMode="auto">
            <a:xfrm>
              <a:off x="4224" y="3494"/>
              <a:ext cx="575" cy="442"/>
              <a:chOff x="4224" y="3494"/>
              <a:chExt cx="575" cy="442"/>
            </a:xfrm>
          </p:grpSpPr>
          <p:sp>
            <p:nvSpPr>
              <p:cNvPr id="24642" name="Text Box 66"/>
              <p:cNvSpPr txBox="1">
                <a:spLocks noChangeArrowheads="1"/>
              </p:cNvSpPr>
              <p:nvPr/>
            </p:nvSpPr>
            <p:spPr bwMode="auto">
              <a:xfrm>
                <a:off x="4224" y="3494"/>
                <a:ext cx="287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buClrTx/>
                  <a:buFontTx/>
                  <a:buNone/>
                </a:pPr>
                <a:r>
                  <a:rPr lang="en-US" sz="4000" b="1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6" charset="0"/>
                  </a:rPr>
                  <a:t>-</a:t>
                </a:r>
                <a:r>
                  <a:rPr lang="ru-RU" sz="4000" b="1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6" charset="0"/>
                  </a:rPr>
                  <a:t> </a:t>
                </a:r>
              </a:p>
            </p:txBody>
          </p:sp>
          <p:sp>
            <p:nvSpPr>
              <p:cNvPr id="24643" name="Text Box 67"/>
              <p:cNvSpPr txBox="1">
                <a:spLocks noChangeArrowheads="1"/>
              </p:cNvSpPr>
              <p:nvPr/>
            </p:nvSpPr>
            <p:spPr bwMode="auto">
              <a:xfrm>
                <a:off x="4416" y="3494"/>
                <a:ext cx="383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6" charset="0"/>
                  </a:rPr>
                  <a:t>a</a:t>
                </a:r>
              </a:p>
            </p:txBody>
          </p:sp>
          <p:sp>
            <p:nvSpPr>
              <p:cNvPr id="24644" name="Line 68"/>
              <p:cNvSpPr>
                <a:spLocks noChangeShapeType="1"/>
              </p:cNvSpPr>
              <p:nvPr/>
            </p:nvSpPr>
            <p:spPr bwMode="auto">
              <a:xfrm>
                <a:off x="4464" y="3638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4645" name="Group 69"/>
          <p:cNvGrpSpPr>
            <a:grpSpLocks/>
          </p:cNvGrpSpPr>
          <p:nvPr/>
        </p:nvGrpSpPr>
        <p:grpSpPr bwMode="auto">
          <a:xfrm>
            <a:off x="8001000" y="5546725"/>
            <a:ext cx="912813" cy="701675"/>
            <a:chOff x="5040" y="3494"/>
            <a:chExt cx="575" cy="442"/>
          </a:xfrm>
        </p:grpSpPr>
        <p:sp>
          <p:nvSpPr>
            <p:cNvPr id="24646" name="Line 70"/>
            <p:cNvSpPr>
              <a:spLocks noChangeShapeType="1"/>
            </p:cNvSpPr>
            <p:nvPr/>
          </p:nvSpPr>
          <p:spPr bwMode="auto">
            <a:xfrm>
              <a:off x="5328" y="3542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47" name="Text Box 71"/>
            <p:cNvSpPr txBox="1">
              <a:spLocks noChangeArrowheads="1"/>
            </p:cNvSpPr>
            <p:nvPr/>
          </p:nvSpPr>
          <p:spPr bwMode="auto">
            <a:xfrm>
              <a:off x="5040" y="3494"/>
              <a:ext cx="575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6" charset="0"/>
                </a:rPr>
                <a:t>+ b</a:t>
              </a:r>
            </a:p>
          </p:txBody>
        </p:sp>
      </p:grpSp>
      <p:grpSp>
        <p:nvGrpSpPr>
          <p:cNvPr id="24648" name="Group 72"/>
          <p:cNvGrpSpPr>
            <a:grpSpLocks/>
          </p:cNvGrpSpPr>
          <p:nvPr/>
        </p:nvGrpSpPr>
        <p:grpSpPr bwMode="auto">
          <a:xfrm>
            <a:off x="7315200" y="5546725"/>
            <a:ext cx="912813" cy="701675"/>
            <a:chOff x="4608" y="3494"/>
            <a:chExt cx="575" cy="442"/>
          </a:xfrm>
        </p:grpSpPr>
        <p:sp>
          <p:nvSpPr>
            <p:cNvPr id="24649" name="Text Box 73"/>
            <p:cNvSpPr txBox="1">
              <a:spLocks noChangeArrowheads="1"/>
            </p:cNvSpPr>
            <p:nvPr/>
          </p:nvSpPr>
          <p:spPr bwMode="auto">
            <a:xfrm>
              <a:off x="4608" y="3494"/>
              <a:ext cx="287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6" charset="0"/>
                </a:rPr>
                <a:t>-</a:t>
              </a:r>
              <a:r>
                <a:rPr lang="ru-RU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6" charset="0"/>
                </a:rPr>
                <a:t> </a:t>
              </a:r>
            </a:p>
          </p:txBody>
        </p:sp>
        <p:sp>
          <p:nvSpPr>
            <p:cNvPr id="24650" name="Text Box 74"/>
            <p:cNvSpPr txBox="1">
              <a:spLocks noChangeArrowheads="1"/>
            </p:cNvSpPr>
            <p:nvPr/>
          </p:nvSpPr>
          <p:spPr bwMode="auto">
            <a:xfrm>
              <a:off x="4800" y="3494"/>
              <a:ext cx="38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6" charset="0"/>
                </a:rPr>
                <a:t>a</a:t>
              </a:r>
            </a:p>
          </p:txBody>
        </p:sp>
        <p:sp>
          <p:nvSpPr>
            <p:cNvPr id="24651" name="Line 75"/>
            <p:cNvSpPr>
              <a:spLocks noChangeShapeType="1"/>
            </p:cNvSpPr>
            <p:nvPr/>
          </p:nvSpPr>
          <p:spPr bwMode="auto">
            <a:xfrm>
              <a:off x="4848" y="3638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4652" name="Freeform 76"/>
          <p:cNvSpPr>
            <a:spLocks noChangeArrowheads="1"/>
          </p:cNvSpPr>
          <p:nvPr/>
        </p:nvSpPr>
        <p:spPr bwMode="auto">
          <a:xfrm>
            <a:off x="381000" y="2057400"/>
            <a:ext cx="1676400" cy="2908300"/>
          </a:xfrm>
          <a:custGeom>
            <a:avLst/>
            <a:gdLst>
              <a:gd name="T0" fmla="*/ 944 w 1056"/>
              <a:gd name="T1" fmla="*/ 1832 h 1832"/>
              <a:gd name="T2" fmla="*/ 1056 w 1056"/>
              <a:gd name="T3" fmla="*/ 0 h 1832"/>
              <a:gd name="T4" fmla="*/ 0 w 1056"/>
              <a:gd name="T5" fmla="*/ 1824 h 1832"/>
              <a:gd name="T6" fmla="*/ 944 w 1056"/>
              <a:gd name="T7" fmla="*/ 1832 h 1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56" h="1832">
                <a:moveTo>
                  <a:pt x="944" y="1832"/>
                </a:moveTo>
                <a:lnTo>
                  <a:pt x="1056" y="0"/>
                </a:lnTo>
                <a:lnTo>
                  <a:pt x="0" y="1824"/>
                </a:lnTo>
                <a:lnTo>
                  <a:pt x="944" y="1832"/>
                </a:lnTo>
                <a:close/>
              </a:path>
            </a:pathLst>
          </a:custGeom>
          <a:solidFill>
            <a:srgbClr val="FFFF00">
              <a:alpha val="59999"/>
            </a:srgbClr>
          </a:solidFill>
          <a:ln w="9360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653" name="Freeform 77"/>
          <p:cNvSpPr>
            <a:spLocks/>
          </p:cNvSpPr>
          <p:nvPr/>
        </p:nvSpPr>
        <p:spPr bwMode="auto">
          <a:xfrm flipH="1" flipV="1">
            <a:off x="1257300" y="2070100"/>
            <a:ext cx="812800" cy="1384300"/>
          </a:xfrm>
          <a:custGeom>
            <a:avLst/>
            <a:gdLst>
              <a:gd name="T0" fmla="*/ 0 w 512"/>
              <a:gd name="T1" fmla="*/ 872 h 872"/>
              <a:gd name="T2" fmla="*/ 512 w 512"/>
              <a:gd name="T3" fmla="*/ 0 h 87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12" h="872">
                <a:moveTo>
                  <a:pt x="0" y="872"/>
                </a:moveTo>
                <a:lnTo>
                  <a:pt x="512" y="0"/>
                </a:lnTo>
              </a:path>
            </a:pathLst>
          </a:custGeom>
          <a:noFill/>
          <a:ln w="38160" cap="sq">
            <a:solidFill>
              <a:srgbClr val="0000FF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654" name="Text Box 78"/>
          <p:cNvSpPr txBox="1">
            <a:spLocks noChangeArrowheads="1"/>
          </p:cNvSpPr>
          <p:nvPr/>
        </p:nvSpPr>
        <p:spPr bwMode="auto">
          <a:xfrm>
            <a:off x="2133600" y="1752600"/>
            <a:ext cx="4000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В</a:t>
            </a:r>
          </a:p>
        </p:txBody>
      </p:sp>
      <p:sp>
        <p:nvSpPr>
          <p:cNvPr id="24655" name="Freeform 79"/>
          <p:cNvSpPr>
            <a:spLocks/>
          </p:cNvSpPr>
          <p:nvPr/>
        </p:nvSpPr>
        <p:spPr bwMode="auto">
          <a:xfrm>
            <a:off x="1892300" y="2057400"/>
            <a:ext cx="165100" cy="2882900"/>
          </a:xfrm>
          <a:custGeom>
            <a:avLst/>
            <a:gdLst>
              <a:gd name="T0" fmla="*/ 104 w 104"/>
              <a:gd name="T1" fmla="*/ 0 h 1816"/>
              <a:gd name="T2" fmla="*/ 0 w 104"/>
              <a:gd name="T3" fmla="*/ 1816 h 18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4" h="1816">
                <a:moveTo>
                  <a:pt x="104" y="0"/>
                </a:moveTo>
                <a:lnTo>
                  <a:pt x="0" y="1816"/>
                </a:lnTo>
              </a:path>
            </a:pathLst>
          </a:custGeom>
          <a:noFill/>
          <a:ln w="38160" cap="sq">
            <a:solidFill>
              <a:srgbClr val="CC0099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656" name="Freeform 80"/>
          <p:cNvSpPr>
            <a:spLocks/>
          </p:cNvSpPr>
          <p:nvPr/>
        </p:nvSpPr>
        <p:spPr bwMode="auto">
          <a:xfrm>
            <a:off x="393700" y="3492500"/>
            <a:ext cx="850900" cy="1435100"/>
          </a:xfrm>
          <a:custGeom>
            <a:avLst/>
            <a:gdLst>
              <a:gd name="T0" fmla="*/ 0 w 536"/>
              <a:gd name="T1" fmla="*/ 904 h 904"/>
              <a:gd name="T2" fmla="*/ 536 w 536"/>
              <a:gd name="T3" fmla="*/ 0 h 90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36" h="904">
                <a:moveTo>
                  <a:pt x="0" y="904"/>
                </a:moveTo>
                <a:lnTo>
                  <a:pt x="536" y="0"/>
                </a:lnTo>
              </a:path>
            </a:pathLst>
          </a:custGeom>
          <a:noFill/>
          <a:ln w="38160" cap="sq">
            <a:solidFill>
              <a:srgbClr val="FF00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657" name="Freeform 81"/>
          <p:cNvSpPr>
            <a:spLocks/>
          </p:cNvSpPr>
          <p:nvPr/>
        </p:nvSpPr>
        <p:spPr bwMode="auto">
          <a:xfrm>
            <a:off x="381000" y="4940300"/>
            <a:ext cx="1460500" cy="38100"/>
          </a:xfrm>
          <a:custGeom>
            <a:avLst/>
            <a:gdLst>
              <a:gd name="T0" fmla="*/ 0 w 920"/>
              <a:gd name="T1" fmla="*/ 0 h 24"/>
              <a:gd name="T2" fmla="*/ 920 w 920"/>
              <a:gd name="T3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20" h="24">
                <a:moveTo>
                  <a:pt x="0" y="0"/>
                </a:moveTo>
                <a:lnTo>
                  <a:pt x="920" y="24"/>
                </a:lnTo>
              </a:path>
            </a:pathLst>
          </a:custGeom>
          <a:noFill/>
          <a:ln w="38160" cap="sq">
            <a:solidFill>
              <a:srgbClr val="FF00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658" name="Text Box 82"/>
          <p:cNvSpPr txBox="1">
            <a:spLocks noChangeArrowheads="1"/>
          </p:cNvSpPr>
          <p:nvPr/>
        </p:nvSpPr>
        <p:spPr bwMode="auto">
          <a:xfrm>
            <a:off x="228600" y="4953000"/>
            <a:ext cx="4000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А</a:t>
            </a:r>
          </a:p>
        </p:txBody>
      </p:sp>
      <p:grpSp>
        <p:nvGrpSpPr>
          <p:cNvPr id="24659" name="Group 83"/>
          <p:cNvGrpSpPr>
            <a:grpSpLocks/>
          </p:cNvGrpSpPr>
          <p:nvPr/>
        </p:nvGrpSpPr>
        <p:grpSpPr bwMode="auto">
          <a:xfrm>
            <a:off x="838200" y="3124200"/>
            <a:ext cx="1236663" cy="2363788"/>
            <a:chOff x="528" y="1968"/>
            <a:chExt cx="779" cy="1489"/>
          </a:xfrm>
        </p:grpSpPr>
        <p:grpSp>
          <p:nvGrpSpPr>
            <p:cNvPr id="24660" name="Group 84"/>
            <p:cNvGrpSpPr>
              <a:grpSpLocks/>
            </p:cNvGrpSpPr>
            <p:nvPr/>
          </p:nvGrpSpPr>
          <p:grpSpPr bwMode="auto">
            <a:xfrm>
              <a:off x="528" y="1968"/>
              <a:ext cx="287" cy="289"/>
              <a:chOff x="528" y="1968"/>
              <a:chExt cx="287" cy="289"/>
            </a:xfrm>
          </p:grpSpPr>
          <p:sp>
            <p:nvSpPr>
              <p:cNvPr id="24661" name="Oval 85"/>
              <p:cNvSpPr>
                <a:spLocks noChangeArrowheads="1"/>
              </p:cNvSpPr>
              <p:nvPr/>
            </p:nvSpPr>
            <p:spPr bwMode="auto">
              <a:xfrm>
                <a:off x="768" y="2160"/>
                <a:ext cx="47" cy="47"/>
              </a:xfrm>
              <a:prstGeom prst="ellipse">
                <a:avLst/>
              </a:prstGeom>
              <a:solidFill>
                <a:srgbClr val="FF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662" name="Text Box 86"/>
              <p:cNvSpPr txBox="1">
                <a:spLocks noChangeArrowheads="1"/>
              </p:cNvSpPr>
              <p:nvPr/>
            </p:nvSpPr>
            <p:spPr bwMode="auto">
              <a:xfrm>
                <a:off x="528" y="1968"/>
                <a:ext cx="273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ru-RU" sz="2400" b="1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М</a:t>
                </a:r>
              </a:p>
            </p:txBody>
          </p:sp>
        </p:grpSp>
        <p:grpSp>
          <p:nvGrpSpPr>
            <p:cNvPr id="24663" name="Group 87"/>
            <p:cNvGrpSpPr>
              <a:grpSpLocks/>
            </p:cNvGrpSpPr>
            <p:nvPr/>
          </p:nvGrpSpPr>
          <p:grpSpPr bwMode="auto">
            <a:xfrm>
              <a:off x="1056" y="3120"/>
              <a:ext cx="251" cy="337"/>
              <a:chOff x="1056" y="3120"/>
              <a:chExt cx="251" cy="337"/>
            </a:xfrm>
          </p:grpSpPr>
          <p:sp>
            <p:nvSpPr>
              <p:cNvPr id="24664" name="Text Box 88"/>
              <p:cNvSpPr txBox="1">
                <a:spLocks noChangeArrowheads="1"/>
              </p:cNvSpPr>
              <p:nvPr/>
            </p:nvSpPr>
            <p:spPr bwMode="auto">
              <a:xfrm>
                <a:off x="1056" y="3168"/>
                <a:ext cx="251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en-US" sz="2400" b="1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N</a:t>
                </a:r>
              </a:p>
            </p:txBody>
          </p:sp>
          <p:sp>
            <p:nvSpPr>
              <p:cNvPr id="24665" name="Oval 89"/>
              <p:cNvSpPr>
                <a:spLocks noChangeArrowheads="1"/>
              </p:cNvSpPr>
              <p:nvPr/>
            </p:nvSpPr>
            <p:spPr bwMode="auto">
              <a:xfrm>
                <a:off x="1152" y="3120"/>
                <a:ext cx="47" cy="47"/>
              </a:xfrm>
              <a:prstGeom prst="ellipse">
                <a:avLst/>
              </a:prstGeom>
              <a:solidFill>
                <a:srgbClr val="FF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24666" name="Group 90"/>
          <p:cNvGrpSpPr>
            <a:grpSpLocks/>
          </p:cNvGrpSpPr>
          <p:nvPr/>
        </p:nvGrpSpPr>
        <p:grpSpPr bwMode="auto">
          <a:xfrm>
            <a:off x="381000" y="3581400"/>
            <a:ext cx="836613" cy="2073275"/>
            <a:chOff x="240" y="2256"/>
            <a:chExt cx="527" cy="1306"/>
          </a:xfrm>
        </p:grpSpPr>
        <p:grpSp>
          <p:nvGrpSpPr>
            <p:cNvPr id="24667" name="Group 91"/>
            <p:cNvGrpSpPr>
              <a:grpSpLocks/>
            </p:cNvGrpSpPr>
            <p:nvPr/>
          </p:nvGrpSpPr>
          <p:grpSpPr bwMode="auto">
            <a:xfrm>
              <a:off x="240" y="2256"/>
              <a:ext cx="335" cy="442"/>
              <a:chOff x="240" y="2256"/>
              <a:chExt cx="335" cy="442"/>
            </a:xfrm>
          </p:grpSpPr>
          <p:sp>
            <p:nvSpPr>
              <p:cNvPr id="24668" name="Text Box 92"/>
              <p:cNvSpPr txBox="1">
                <a:spLocks noChangeArrowheads="1"/>
              </p:cNvSpPr>
              <p:nvPr/>
            </p:nvSpPr>
            <p:spPr bwMode="auto">
              <a:xfrm>
                <a:off x="240" y="2256"/>
                <a:ext cx="335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en-US" sz="4000" b="1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6" charset="0"/>
                  </a:rPr>
                  <a:t>a</a:t>
                </a:r>
              </a:p>
            </p:txBody>
          </p:sp>
          <p:sp>
            <p:nvSpPr>
              <p:cNvPr id="24669" name="Line 93"/>
              <p:cNvSpPr>
                <a:spLocks noChangeShapeType="1"/>
              </p:cNvSpPr>
              <p:nvPr/>
            </p:nvSpPr>
            <p:spPr bwMode="auto">
              <a:xfrm>
                <a:off x="288" y="2400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4670" name="Group 94"/>
            <p:cNvGrpSpPr>
              <a:grpSpLocks/>
            </p:cNvGrpSpPr>
            <p:nvPr/>
          </p:nvGrpSpPr>
          <p:grpSpPr bwMode="auto">
            <a:xfrm>
              <a:off x="528" y="3120"/>
              <a:ext cx="239" cy="442"/>
              <a:chOff x="528" y="3120"/>
              <a:chExt cx="239" cy="442"/>
            </a:xfrm>
          </p:grpSpPr>
          <p:sp>
            <p:nvSpPr>
              <p:cNvPr id="24671" name="Text Box 95"/>
              <p:cNvSpPr txBox="1">
                <a:spLocks noChangeArrowheads="1"/>
              </p:cNvSpPr>
              <p:nvPr/>
            </p:nvSpPr>
            <p:spPr bwMode="auto">
              <a:xfrm>
                <a:off x="528" y="3120"/>
                <a:ext cx="239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en-US" sz="4000" b="1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6" charset="0"/>
                  </a:rPr>
                  <a:t>b</a:t>
                </a:r>
              </a:p>
            </p:txBody>
          </p:sp>
          <p:sp>
            <p:nvSpPr>
              <p:cNvPr id="24672" name="Freeform 96"/>
              <p:cNvSpPr>
                <a:spLocks/>
              </p:cNvSpPr>
              <p:nvPr/>
            </p:nvSpPr>
            <p:spPr bwMode="auto">
              <a:xfrm>
                <a:off x="576" y="3178"/>
                <a:ext cx="191" cy="7"/>
              </a:xfrm>
              <a:custGeom>
                <a:avLst/>
                <a:gdLst>
                  <a:gd name="T0" fmla="*/ 0 w 192"/>
                  <a:gd name="T1" fmla="*/ 8 h 8"/>
                  <a:gd name="T2" fmla="*/ 192 w 192"/>
                  <a:gd name="T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92" h="8">
                    <a:moveTo>
                      <a:pt x="0" y="8"/>
                    </a:moveTo>
                    <a:lnTo>
                      <a:pt x="192" y="0"/>
                    </a:lnTo>
                  </a:path>
                </a:pathLst>
              </a:custGeom>
              <a:noFill/>
              <a:ln w="19080" cap="sq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981250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2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 additive="repl">
                                        <p:cTn id="13" dur="26" fill="hold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 additive="repl">
                                        <p:cTn id="14" dur="166" decel="50000" fill="hold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5" dur="26" fill="hold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 additive="repl">
                                        <p:cTn id="16" dur="166" decel="50000" fill="hold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7" dur="26" fill="hold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 additive="repl">
                                        <p:cTn id="18" dur="166" decel="50000" fill="hold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9" dur="26" fill="hold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 additive="repl">
                                        <p:cTn id="20" dur="166" decel="50000" fill="hold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24" dur="500"/>
                                        <p:tgtEl>
                                          <p:spTgt spid="24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7" dur="500"/>
                                        <p:tgtEl>
                                          <p:spTgt spid="24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1000" fill="hold"/>
                                        <p:tgtEl>
                                          <p:spTgt spid="24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1000" fill="hold"/>
                                        <p:tgtEl>
                                          <p:spTgt spid="24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33" dur="1000"/>
                                        <p:tgtEl>
                                          <p:spTgt spid="24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37" dur="500"/>
                                        <p:tgtEl>
                                          <p:spTgt spid="24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42" dur="5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8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2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2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 additive="repl">
                                        <p:cTn id="53" dur="26" fill="hold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 additive="repl">
                                        <p:cTn id="54" dur="166" decel="50000" fill="hold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55" dur="26" fill="hold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 additive="repl">
                                        <p:cTn id="56" dur="166" decel="50000" fill="hold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57" dur="26" fill="hold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 additive="repl">
                                        <p:cTn id="58" dur="166" decel="50000" fill="hold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59" dur="26" fill="hold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 additive="repl">
                                        <p:cTn id="60" dur="166" decel="50000" fill="hold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65" dur="5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0" dur="500"/>
                                        <p:tgtEl>
                                          <p:spTgt spid="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75" dur="500"/>
                                        <p:tgtEl>
                                          <p:spTgt spid="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0" dur="1000" fill="hold"/>
                                        <p:tgtEl>
                                          <p:spTgt spid="24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1" dur="1000" fill="hold"/>
                                        <p:tgtEl>
                                          <p:spTgt spid="24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82" dur="1000"/>
                                        <p:tgtEl>
                                          <p:spTgt spid="24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87" dur="500"/>
                                        <p:tgtEl>
                                          <p:spTgt spid="24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92" dur="500"/>
                                        <p:tgtEl>
                                          <p:spTgt spid="2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98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2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9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0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1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2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 additive="repl">
                                        <p:cTn id="103" dur="26" fill="hold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 additive="repl">
                                        <p:cTn id="104" dur="166" decel="50000" fill="hold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05" dur="26" fill="hold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 additive="repl">
                                        <p:cTn id="106" dur="166" decel="50000" fill="hold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07" dur="26" fill="hold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 additive="repl">
                                        <p:cTn id="108" dur="166" decel="50000" fill="hold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09" dur="26" fill="hold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 additive="repl">
                                        <p:cTn id="110" dur="166" decel="50000" fill="hold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115" dur="500"/>
                                        <p:tgtEl>
                                          <p:spTgt spid="24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0" dur="1000" fill="hold"/>
                                        <p:tgtEl>
                                          <p:spTgt spid="24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1" dur="1000" fill="hold"/>
                                        <p:tgtEl>
                                          <p:spTgt spid="24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122" dur="1000"/>
                                        <p:tgtEl>
                                          <p:spTgt spid="2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5" dur="500"/>
                                        <p:tgtEl>
                                          <p:spTgt spid="24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30" dur="500"/>
                                        <p:tgtEl>
                                          <p:spTgt spid="2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35" dur="500"/>
                                        <p:tgtEl>
                                          <p:spTgt spid="24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39" dur="500"/>
                                        <p:tgtEl>
                                          <p:spTgt spid="24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43" dur="500"/>
                                        <p:tgtEl>
                                          <p:spTgt spid="2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7" grpId="0" animBg="1"/>
      <p:bldP spid="24618" grpId="0" animBg="1"/>
      <p:bldP spid="24652" grpId="0" animBg="1"/>
      <p:bldP spid="24653" grpId="0" animBg="1"/>
      <p:bldP spid="24655" grpId="0" animBg="1"/>
      <p:bldP spid="24656" grpId="0" animBg="1"/>
      <p:bldP spid="246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4"/>
          <p:cNvSpPr>
            <a:spLocks noChangeShapeType="1"/>
          </p:cNvSpPr>
          <p:nvPr/>
        </p:nvSpPr>
        <p:spPr bwMode="auto">
          <a:xfrm flipV="1">
            <a:off x="1219200" y="685800"/>
            <a:ext cx="1905000" cy="1905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147" name="Line 5"/>
          <p:cNvSpPr>
            <a:spLocks noChangeShapeType="1"/>
          </p:cNvSpPr>
          <p:nvPr/>
        </p:nvSpPr>
        <p:spPr bwMode="auto">
          <a:xfrm flipH="1">
            <a:off x="3733800" y="1371600"/>
            <a:ext cx="167640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1736725" y="1103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z="1800">
              <a:solidFill>
                <a:srgbClr val="000000"/>
              </a:solidFill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038600" y="5410200"/>
            <a:ext cx="630238" cy="731838"/>
            <a:chOff x="2544" y="3408"/>
            <a:chExt cx="397" cy="461"/>
          </a:xfrm>
        </p:grpSpPr>
        <p:sp>
          <p:nvSpPr>
            <p:cNvPr id="6171" name="Oval 8"/>
            <p:cNvSpPr>
              <a:spLocks noChangeArrowheads="1"/>
            </p:cNvSpPr>
            <p:nvPr/>
          </p:nvSpPr>
          <p:spPr bwMode="auto">
            <a:xfrm>
              <a:off x="2544" y="3408"/>
              <a:ext cx="69" cy="9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>
                <a:solidFill>
                  <a:srgbClr val="000000"/>
                </a:solidFill>
              </a:endParaRPr>
            </a:p>
          </p:txBody>
        </p:sp>
        <p:sp>
          <p:nvSpPr>
            <p:cNvPr id="6172" name="Text Box 9"/>
            <p:cNvSpPr txBox="1">
              <a:spLocks noChangeArrowheads="1"/>
            </p:cNvSpPr>
            <p:nvPr/>
          </p:nvSpPr>
          <p:spPr bwMode="auto">
            <a:xfrm>
              <a:off x="2640" y="3504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ru-RU" b="1">
                  <a:solidFill>
                    <a:srgbClr val="CC0000"/>
                  </a:solidFill>
                </a:rPr>
                <a:t>D</a:t>
              </a:r>
              <a:endParaRPr lang="ru-RU" altLang="ru-RU" b="1">
                <a:solidFill>
                  <a:srgbClr val="CC0000"/>
                </a:solidFill>
              </a:endParaRPr>
            </a:p>
          </p:txBody>
        </p:sp>
      </p:grpSp>
      <p:sp>
        <p:nvSpPr>
          <p:cNvPr id="2058" name="Line 10"/>
          <p:cNvSpPr>
            <a:spLocks noChangeShapeType="1"/>
          </p:cNvSpPr>
          <p:nvPr/>
        </p:nvSpPr>
        <p:spPr bwMode="auto">
          <a:xfrm flipV="1">
            <a:off x="1219200" y="685800"/>
            <a:ext cx="1905000" cy="190500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 flipH="1">
            <a:off x="3733800" y="1371600"/>
            <a:ext cx="1676400" cy="45720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 flipV="1">
            <a:off x="4114800" y="4114800"/>
            <a:ext cx="228600" cy="13716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153" name="Text Box 21"/>
          <p:cNvSpPr txBox="1">
            <a:spLocks noChangeArrowheads="1"/>
          </p:cNvSpPr>
          <p:nvPr/>
        </p:nvSpPr>
        <p:spPr bwMode="auto">
          <a:xfrm>
            <a:off x="1524000" y="6165850"/>
            <a:ext cx="68405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4000" b="1">
                <a:solidFill>
                  <a:srgbClr val="660033"/>
                </a:solidFill>
              </a:rPr>
              <a:t>Правило    треугольника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6477000" y="2590800"/>
            <a:ext cx="914400" cy="1371600"/>
            <a:chOff x="4080" y="1632"/>
            <a:chExt cx="576" cy="864"/>
          </a:xfrm>
        </p:grpSpPr>
        <p:sp>
          <p:nvSpPr>
            <p:cNvPr id="6169" name="Line 22"/>
            <p:cNvSpPr>
              <a:spLocks noChangeShapeType="1"/>
            </p:cNvSpPr>
            <p:nvPr/>
          </p:nvSpPr>
          <p:spPr bwMode="auto">
            <a:xfrm flipH="1">
              <a:off x="4128" y="1632"/>
              <a:ext cx="432" cy="768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6170" name="Line 23"/>
            <p:cNvSpPr>
              <a:spLocks noChangeShapeType="1"/>
            </p:cNvSpPr>
            <p:nvPr/>
          </p:nvSpPr>
          <p:spPr bwMode="auto">
            <a:xfrm>
              <a:off x="4080" y="1728"/>
              <a:ext cx="576" cy="768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6155" name="Text Box 25"/>
          <p:cNvSpPr txBox="1">
            <a:spLocks noChangeArrowheads="1"/>
          </p:cNvSpPr>
          <p:nvPr/>
        </p:nvSpPr>
        <p:spPr bwMode="auto">
          <a:xfrm>
            <a:off x="1660525" y="957263"/>
            <a:ext cx="438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600" b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6156" name="Line 26"/>
          <p:cNvSpPr>
            <a:spLocks noChangeShapeType="1"/>
          </p:cNvSpPr>
          <p:nvPr/>
        </p:nvSpPr>
        <p:spPr bwMode="auto">
          <a:xfrm>
            <a:off x="1752600" y="11430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157" name="Text Box 27"/>
          <p:cNvSpPr txBox="1">
            <a:spLocks noChangeArrowheads="1"/>
          </p:cNvSpPr>
          <p:nvPr/>
        </p:nvSpPr>
        <p:spPr bwMode="auto">
          <a:xfrm>
            <a:off x="4327525" y="881063"/>
            <a:ext cx="463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sz="3600" b="1">
                <a:solidFill>
                  <a:srgbClr val="000000"/>
                </a:solidFill>
              </a:rPr>
              <a:t>b</a:t>
            </a:r>
            <a:endParaRPr lang="ru-RU" altLang="ru-RU" sz="3600" b="1">
              <a:solidFill>
                <a:srgbClr val="000000"/>
              </a:solidFill>
            </a:endParaRPr>
          </a:p>
        </p:txBody>
      </p:sp>
      <p:sp>
        <p:nvSpPr>
          <p:cNvPr id="6158" name="Line 28"/>
          <p:cNvSpPr>
            <a:spLocks noChangeShapeType="1"/>
          </p:cNvSpPr>
          <p:nvPr/>
        </p:nvSpPr>
        <p:spPr bwMode="auto">
          <a:xfrm>
            <a:off x="4495800" y="9144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3717925" y="4310063"/>
            <a:ext cx="438150" cy="641350"/>
            <a:chOff x="2342" y="2715"/>
            <a:chExt cx="276" cy="404"/>
          </a:xfrm>
        </p:grpSpPr>
        <p:sp>
          <p:nvSpPr>
            <p:cNvPr id="6167" name="Text Box 29"/>
            <p:cNvSpPr txBox="1">
              <a:spLocks noChangeArrowheads="1"/>
            </p:cNvSpPr>
            <p:nvPr/>
          </p:nvSpPr>
          <p:spPr bwMode="auto">
            <a:xfrm>
              <a:off x="2342" y="2715"/>
              <a:ext cx="2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ru-RU" sz="3600" b="1">
                  <a:solidFill>
                    <a:srgbClr val="000000"/>
                  </a:solidFill>
                </a:rPr>
                <a:t>c</a:t>
              </a:r>
              <a:endParaRPr lang="ru-RU" altLang="ru-RU" sz="3600" b="1">
                <a:solidFill>
                  <a:srgbClr val="000000"/>
                </a:solidFill>
              </a:endParaRPr>
            </a:p>
          </p:txBody>
        </p:sp>
        <p:sp>
          <p:nvSpPr>
            <p:cNvPr id="6168" name="Line 30"/>
            <p:cNvSpPr>
              <a:spLocks noChangeShapeType="1"/>
            </p:cNvSpPr>
            <p:nvPr/>
          </p:nvSpPr>
          <p:spPr bwMode="auto">
            <a:xfrm>
              <a:off x="2400" y="2736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6160" name="Group 38"/>
          <p:cNvGrpSpPr>
            <a:grpSpLocks/>
          </p:cNvGrpSpPr>
          <p:nvPr/>
        </p:nvGrpSpPr>
        <p:grpSpPr bwMode="auto">
          <a:xfrm>
            <a:off x="6096000" y="271463"/>
            <a:ext cx="1298575" cy="641350"/>
            <a:chOff x="3840" y="171"/>
            <a:chExt cx="818" cy="404"/>
          </a:xfrm>
        </p:grpSpPr>
        <p:sp>
          <p:nvSpPr>
            <p:cNvPr id="6164" name="Text Box 31"/>
            <p:cNvSpPr txBox="1">
              <a:spLocks noChangeArrowheads="1"/>
            </p:cNvSpPr>
            <p:nvPr/>
          </p:nvSpPr>
          <p:spPr bwMode="auto">
            <a:xfrm>
              <a:off x="3878" y="171"/>
              <a:ext cx="78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ru-RU" sz="3600" b="1">
                  <a:solidFill>
                    <a:srgbClr val="000000"/>
                  </a:solidFill>
                </a:rPr>
                <a:t>a + b</a:t>
              </a:r>
              <a:endParaRPr lang="ru-RU" altLang="ru-RU" sz="3600" b="1">
                <a:solidFill>
                  <a:srgbClr val="000000"/>
                </a:solidFill>
              </a:endParaRPr>
            </a:p>
          </p:txBody>
        </p:sp>
        <p:sp>
          <p:nvSpPr>
            <p:cNvPr id="6165" name="Line 32"/>
            <p:cNvSpPr>
              <a:spLocks noChangeShapeType="1"/>
            </p:cNvSpPr>
            <p:nvPr/>
          </p:nvSpPr>
          <p:spPr bwMode="auto">
            <a:xfrm>
              <a:off x="3840" y="24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6166" name="Line 33"/>
            <p:cNvSpPr>
              <a:spLocks noChangeShapeType="1"/>
            </p:cNvSpPr>
            <p:nvPr/>
          </p:nvSpPr>
          <p:spPr bwMode="auto">
            <a:xfrm>
              <a:off x="4464" y="24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7620000" y="304800"/>
            <a:ext cx="831850" cy="641350"/>
            <a:chOff x="4800" y="192"/>
            <a:chExt cx="524" cy="404"/>
          </a:xfrm>
        </p:grpSpPr>
        <p:sp>
          <p:nvSpPr>
            <p:cNvPr id="6162" name="Text Box 34"/>
            <p:cNvSpPr txBox="1">
              <a:spLocks noChangeArrowheads="1"/>
            </p:cNvSpPr>
            <p:nvPr/>
          </p:nvSpPr>
          <p:spPr bwMode="auto">
            <a:xfrm>
              <a:off x="4800" y="192"/>
              <a:ext cx="52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ru-RU" sz="3600" b="1">
                  <a:solidFill>
                    <a:srgbClr val="000000"/>
                  </a:solidFill>
                </a:rPr>
                <a:t>= c</a:t>
              </a:r>
              <a:endParaRPr lang="ru-RU" altLang="ru-RU" sz="3600" b="1">
                <a:solidFill>
                  <a:srgbClr val="000000"/>
                </a:solidFill>
              </a:endParaRPr>
            </a:p>
          </p:txBody>
        </p:sp>
        <p:sp>
          <p:nvSpPr>
            <p:cNvPr id="6163" name="Line 35"/>
            <p:cNvSpPr>
              <a:spLocks noChangeShapeType="1"/>
            </p:cNvSpPr>
            <p:nvPr/>
          </p:nvSpPr>
          <p:spPr bwMode="auto">
            <a:xfrm>
              <a:off x="5040" y="24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052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0.00555 L 0.3125 0.4273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33" y="210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51619E-6 L 0.23333 0.2664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133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67 0.0222 L 0.05833 0.33302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155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animBg="1"/>
      <p:bldP spid="2059" grpId="0" animBg="1"/>
      <p:bldP spid="2059" grpId="1" animBg="1"/>
      <p:bldP spid="206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50000">
              <a:srgbClr val="FFFFFF"/>
            </a:gs>
            <a:gs pos="100000">
              <a:srgbClr val="CC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3" name="Group 1"/>
          <p:cNvGrpSpPr>
            <a:grpSpLocks/>
          </p:cNvGrpSpPr>
          <p:nvPr/>
        </p:nvGrpSpPr>
        <p:grpSpPr bwMode="auto">
          <a:xfrm>
            <a:off x="2438400" y="6172200"/>
            <a:ext cx="1522413" cy="458788"/>
            <a:chOff x="1536" y="3888"/>
            <a:chExt cx="959" cy="289"/>
          </a:xfrm>
        </p:grpSpPr>
        <p:sp>
          <p:nvSpPr>
            <p:cNvPr id="8194" name="Line 2"/>
            <p:cNvSpPr>
              <a:spLocks noChangeShapeType="1"/>
            </p:cNvSpPr>
            <p:nvPr/>
          </p:nvSpPr>
          <p:spPr bwMode="auto">
            <a:xfrm>
              <a:off x="1968" y="3888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195" name="Text Box 3"/>
            <p:cNvSpPr txBox="1">
              <a:spLocks noChangeArrowheads="1"/>
            </p:cNvSpPr>
            <p:nvPr/>
          </p:nvSpPr>
          <p:spPr bwMode="auto">
            <a:xfrm>
              <a:off x="1536" y="3888"/>
              <a:ext cx="95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OK</a:t>
              </a:r>
            </a:p>
          </p:txBody>
        </p:sp>
      </p:grp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-152400" y="1219200"/>
            <a:ext cx="2741613" cy="458788"/>
            <a:chOff x="-96" y="768"/>
            <a:chExt cx="1727" cy="289"/>
          </a:xfrm>
        </p:grpSpPr>
        <p:sp>
          <p:nvSpPr>
            <p:cNvPr id="8197" name="Text Box 5"/>
            <p:cNvSpPr txBox="1">
              <a:spLocks noChangeArrowheads="1"/>
            </p:cNvSpPr>
            <p:nvPr/>
          </p:nvSpPr>
          <p:spPr bwMode="auto">
            <a:xfrm>
              <a:off x="-96" y="768"/>
              <a:ext cx="172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АВ + ВС  </a:t>
              </a:r>
              <a:r>
                <a:rPr lang="ru-RU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</a:p>
          </p:txBody>
        </p:sp>
        <p:sp>
          <p:nvSpPr>
            <p:cNvPr id="8198" name="Line 6"/>
            <p:cNvSpPr>
              <a:spLocks noChangeShapeType="1"/>
            </p:cNvSpPr>
            <p:nvPr/>
          </p:nvSpPr>
          <p:spPr bwMode="auto">
            <a:xfrm>
              <a:off x="336" y="768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199" name="Line 7"/>
            <p:cNvSpPr>
              <a:spLocks noChangeShapeType="1"/>
            </p:cNvSpPr>
            <p:nvPr/>
          </p:nvSpPr>
          <p:spPr bwMode="auto">
            <a:xfrm>
              <a:off x="816" y="768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8200" name="Group 8"/>
          <p:cNvGrpSpPr>
            <a:grpSpLocks/>
          </p:cNvGrpSpPr>
          <p:nvPr/>
        </p:nvGrpSpPr>
        <p:grpSpPr bwMode="auto">
          <a:xfrm>
            <a:off x="76200" y="76200"/>
            <a:ext cx="9002713" cy="6704013"/>
            <a:chOff x="48" y="48"/>
            <a:chExt cx="5671" cy="4223"/>
          </a:xfrm>
        </p:grpSpPr>
        <p:sp>
          <p:nvSpPr>
            <p:cNvPr id="8201" name="Freeform 9"/>
            <p:cNvSpPr>
              <a:spLocks noChangeArrowheads="1"/>
            </p:cNvSpPr>
            <p:nvPr/>
          </p:nvSpPr>
          <p:spPr bwMode="auto">
            <a:xfrm>
              <a:off x="342" y="65"/>
              <a:ext cx="5100" cy="0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202" name="Freeform 10"/>
            <p:cNvSpPr>
              <a:spLocks noChangeArrowheads="1"/>
            </p:cNvSpPr>
            <p:nvPr/>
          </p:nvSpPr>
          <p:spPr bwMode="auto">
            <a:xfrm>
              <a:off x="367" y="4263"/>
              <a:ext cx="5084" cy="0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203" name="Freeform 11"/>
            <p:cNvSpPr>
              <a:spLocks noChangeArrowheads="1"/>
            </p:cNvSpPr>
            <p:nvPr/>
          </p:nvSpPr>
          <p:spPr bwMode="auto">
            <a:xfrm>
              <a:off x="5695" y="341"/>
              <a:ext cx="0" cy="3629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204" name="Freeform 12"/>
            <p:cNvSpPr>
              <a:spLocks noChangeArrowheads="1"/>
            </p:cNvSpPr>
            <p:nvPr/>
          </p:nvSpPr>
          <p:spPr bwMode="auto">
            <a:xfrm>
              <a:off x="81" y="341"/>
              <a:ext cx="16" cy="3629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205" name="Freeform 13"/>
            <p:cNvSpPr>
              <a:spLocks noChangeArrowheads="1"/>
            </p:cNvSpPr>
            <p:nvPr/>
          </p:nvSpPr>
          <p:spPr bwMode="auto">
            <a:xfrm>
              <a:off x="81" y="3962"/>
              <a:ext cx="284" cy="309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206" name="Freeform 14"/>
            <p:cNvSpPr>
              <a:spLocks noChangeArrowheads="1"/>
            </p:cNvSpPr>
            <p:nvPr/>
          </p:nvSpPr>
          <p:spPr bwMode="auto">
            <a:xfrm flipH="1">
              <a:off x="5435" y="3953"/>
              <a:ext cx="284" cy="309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207" name="Freeform 15"/>
            <p:cNvSpPr>
              <a:spLocks noChangeArrowheads="1"/>
            </p:cNvSpPr>
            <p:nvPr/>
          </p:nvSpPr>
          <p:spPr bwMode="auto">
            <a:xfrm rot="16200000" flipH="1">
              <a:off x="5423" y="44"/>
              <a:ext cx="292" cy="301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208" name="Freeform 16"/>
            <p:cNvSpPr>
              <a:spLocks noChangeArrowheads="1"/>
            </p:cNvSpPr>
            <p:nvPr/>
          </p:nvSpPr>
          <p:spPr bwMode="auto">
            <a:xfrm rot="5400000">
              <a:off x="54" y="44"/>
              <a:ext cx="292" cy="301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320" cap="flat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381000" y="457200"/>
            <a:ext cx="39624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Правило треугольника.</a:t>
            </a:r>
          </a:p>
        </p:txBody>
      </p:sp>
      <p:grpSp>
        <p:nvGrpSpPr>
          <p:cNvPr id="8210" name="Group 18"/>
          <p:cNvGrpSpPr>
            <a:grpSpLocks/>
          </p:cNvGrpSpPr>
          <p:nvPr/>
        </p:nvGrpSpPr>
        <p:grpSpPr bwMode="auto">
          <a:xfrm>
            <a:off x="1905000" y="1219200"/>
            <a:ext cx="1217613" cy="458788"/>
            <a:chOff x="1200" y="768"/>
            <a:chExt cx="767" cy="289"/>
          </a:xfrm>
        </p:grpSpPr>
        <p:grpSp>
          <p:nvGrpSpPr>
            <p:cNvPr id="8211" name="Group 19"/>
            <p:cNvGrpSpPr>
              <a:grpSpLocks/>
            </p:cNvGrpSpPr>
            <p:nvPr/>
          </p:nvGrpSpPr>
          <p:grpSpPr bwMode="auto">
            <a:xfrm>
              <a:off x="1200" y="768"/>
              <a:ext cx="767" cy="289"/>
              <a:chOff x="1200" y="768"/>
              <a:chExt cx="767" cy="289"/>
            </a:xfrm>
          </p:grpSpPr>
          <p:sp>
            <p:nvSpPr>
              <p:cNvPr id="8212" name="Text Box 20"/>
              <p:cNvSpPr txBox="1">
                <a:spLocks noChangeArrowheads="1"/>
              </p:cNvSpPr>
              <p:nvPr/>
            </p:nvSpPr>
            <p:spPr bwMode="auto">
              <a:xfrm>
                <a:off x="1200" y="768"/>
                <a:ext cx="767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defTabSz="449263" fontAlgn="base">
                  <a:spcBef>
                    <a:spcPct val="0"/>
                  </a:spcBef>
                  <a:spcAft>
                    <a:spcPct val="0"/>
                  </a:spcAft>
                  <a:buSzPct val="100000"/>
                </a:pPr>
                <a:r>
                  <a:rPr lang="ru-RU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АС</a:t>
                </a: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 </a:t>
                </a:r>
              </a:p>
            </p:txBody>
          </p:sp>
          <p:sp>
            <p:nvSpPr>
              <p:cNvPr id="8213" name="Line 21"/>
              <p:cNvSpPr>
                <a:spLocks noChangeShapeType="1"/>
              </p:cNvSpPr>
              <p:nvPr/>
            </p:nvSpPr>
            <p:spPr bwMode="auto">
              <a:xfrm>
                <a:off x="1488" y="768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8214" name="Freeform 22"/>
            <p:cNvSpPr>
              <a:spLocks noChangeArrowheads="1"/>
            </p:cNvSpPr>
            <p:nvPr/>
          </p:nvSpPr>
          <p:spPr bwMode="auto">
            <a:xfrm>
              <a:off x="1272" y="852"/>
              <a:ext cx="71" cy="125"/>
            </a:xfrm>
            <a:custGeom>
              <a:avLst/>
              <a:gdLst>
                <a:gd name="T0" fmla="*/ 0 w 72"/>
                <a:gd name="T1" fmla="*/ 0 h 126"/>
                <a:gd name="T2" fmla="*/ 72 w 72"/>
                <a:gd name="T3" fmla="*/ 60 h 126"/>
                <a:gd name="T4" fmla="*/ 0 w 72"/>
                <a:gd name="T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126">
                  <a:moveTo>
                    <a:pt x="0" y="0"/>
                  </a:moveTo>
                  <a:lnTo>
                    <a:pt x="72" y="60"/>
                  </a:lnTo>
                  <a:lnTo>
                    <a:pt x="0" y="126"/>
                  </a:lnTo>
                </a:path>
              </a:pathLst>
            </a:custGeom>
            <a:noFill/>
            <a:ln w="28440" cap="flat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8215" name="Group 23"/>
          <p:cNvGrpSpPr>
            <a:grpSpLocks/>
          </p:cNvGrpSpPr>
          <p:nvPr/>
        </p:nvGrpSpPr>
        <p:grpSpPr bwMode="auto">
          <a:xfrm>
            <a:off x="-152400" y="2286000"/>
            <a:ext cx="2741613" cy="458788"/>
            <a:chOff x="-96" y="1440"/>
            <a:chExt cx="1727" cy="289"/>
          </a:xfrm>
        </p:grpSpPr>
        <p:sp>
          <p:nvSpPr>
            <p:cNvPr id="8216" name="Text Box 24"/>
            <p:cNvSpPr txBox="1">
              <a:spLocks noChangeArrowheads="1"/>
            </p:cNvSpPr>
            <p:nvPr/>
          </p:nvSpPr>
          <p:spPr bwMode="auto">
            <a:xfrm>
              <a:off x="-96" y="1440"/>
              <a:ext cx="172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АО + ОР  </a:t>
              </a:r>
              <a:r>
                <a:rPr lang="ru-RU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</a:p>
          </p:txBody>
        </p:sp>
        <p:sp>
          <p:nvSpPr>
            <p:cNvPr id="8217" name="Line 25"/>
            <p:cNvSpPr>
              <a:spLocks noChangeShapeType="1"/>
            </p:cNvSpPr>
            <p:nvPr/>
          </p:nvSpPr>
          <p:spPr bwMode="auto">
            <a:xfrm>
              <a:off x="336" y="1440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218" name="Line 26"/>
            <p:cNvSpPr>
              <a:spLocks noChangeShapeType="1"/>
            </p:cNvSpPr>
            <p:nvPr/>
          </p:nvSpPr>
          <p:spPr bwMode="auto">
            <a:xfrm>
              <a:off x="816" y="1440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8219" name="Group 27"/>
          <p:cNvGrpSpPr>
            <a:grpSpLocks/>
          </p:cNvGrpSpPr>
          <p:nvPr/>
        </p:nvGrpSpPr>
        <p:grpSpPr bwMode="auto">
          <a:xfrm>
            <a:off x="1905000" y="2286000"/>
            <a:ext cx="1217613" cy="458788"/>
            <a:chOff x="1200" y="1440"/>
            <a:chExt cx="767" cy="289"/>
          </a:xfrm>
        </p:grpSpPr>
        <p:grpSp>
          <p:nvGrpSpPr>
            <p:cNvPr id="8220" name="Group 28"/>
            <p:cNvGrpSpPr>
              <a:grpSpLocks/>
            </p:cNvGrpSpPr>
            <p:nvPr/>
          </p:nvGrpSpPr>
          <p:grpSpPr bwMode="auto">
            <a:xfrm>
              <a:off x="1200" y="1440"/>
              <a:ext cx="767" cy="289"/>
              <a:chOff x="1200" y="1440"/>
              <a:chExt cx="767" cy="289"/>
            </a:xfrm>
          </p:grpSpPr>
          <p:sp>
            <p:nvSpPr>
              <p:cNvPr id="8221" name="Text Box 29"/>
              <p:cNvSpPr txBox="1">
                <a:spLocks noChangeArrowheads="1"/>
              </p:cNvSpPr>
              <p:nvPr/>
            </p:nvSpPr>
            <p:spPr bwMode="auto">
              <a:xfrm>
                <a:off x="1200" y="1440"/>
                <a:ext cx="767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defTabSz="449263" fontAlgn="base">
                  <a:spcBef>
                    <a:spcPct val="0"/>
                  </a:spcBef>
                  <a:spcAft>
                    <a:spcPct val="0"/>
                  </a:spcAft>
                  <a:buSzPct val="100000"/>
                </a:pPr>
                <a:r>
                  <a:rPr lang="ru-RU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АР</a:t>
                </a: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 </a:t>
                </a:r>
              </a:p>
            </p:txBody>
          </p:sp>
          <p:sp>
            <p:nvSpPr>
              <p:cNvPr id="8222" name="Line 30"/>
              <p:cNvSpPr>
                <a:spLocks noChangeShapeType="1"/>
              </p:cNvSpPr>
              <p:nvPr/>
            </p:nvSpPr>
            <p:spPr bwMode="auto">
              <a:xfrm>
                <a:off x="1488" y="1440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8223" name="Freeform 31"/>
            <p:cNvSpPr>
              <a:spLocks noChangeArrowheads="1"/>
            </p:cNvSpPr>
            <p:nvPr/>
          </p:nvSpPr>
          <p:spPr bwMode="auto">
            <a:xfrm>
              <a:off x="1272" y="1524"/>
              <a:ext cx="71" cy="125"/>
            </a:xfrm>
            <a:custGeom>
              <a:avLst/>
              <a:gdLst>
                <a:gd name="T0" fmla="*/ 0 w 72"/>
                <a:gd name="T1" fmla="*/ 0 h 126"/>
                <a:gd name="T2" fmla="*/ 72 w 72"/>
                <a:gd name="T3" fmla="*/ 60 h 126"/>
                <a:gd name="T4" fmla="*/ 0 w 72"/>
                <a:gd name="T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126">
                  <a:moveTo>
                    <a:pt x="0" y="0"/>
                  </a:moveTo>
                  <a:lnTo>
                    <a:pt x="72" y="60"/>
                  </a:lnTo>
                  <a:lnTo>
                    <a:pt x="0" y="126"/>
                  </a:ln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8224" name="Group 32"/>
          <p:cNvGrpSpPr>
            <a:grpSpLocks/>
          </p:cNvGrpSpPr>
          <p:nvPr/>
        </p:nvGrpSpPr>
        <p:grpSpPr bwMode="auto">
          <a:xfrm>
            <a:off x="-152400" y="3352800"/>
            <a:ext cx="2741613" cy="458788"/>
            <a:chOff x="-96" y="2112"/>
            <a:chExt cx="1727" cy="289"/>
          </a:xfrm>
        </p:grpSpPr>
        <p:sp>
          <p:nvSpPr>
            <p:cNvPr id="8225" name="Text Box 33"/>
            <p:cNvSpPr txBox="1">
              <a:spLocks noChangeArrowheads="1"/>
            </p:cNvSpPr>
            <p:nvPr/>
          </p:nvSpPr>
          <p:spPr bwMode="auto">
            <a:xfrm>
              <a:off x="-96" y="2112"/>
              <a:ext cx="172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MN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+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NR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</a:t>
              </a:r>
              <a:r>
                <a:rPr lang="ru-RU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</a:p>
          </p:txBody>
        </p:sp>
        <p:sp>
          <p:nvSpPr>
            <p:cNvPr id="8226" name="Line 34"/>
            <p:cNvSpPr>
              <a:spLocks noChangeShapeType="1"/>
            </p:cNvSpPr>
            <p:nvPr/>
          </p:nvSpPr>
          <p:spPr bwMode="auto">
            <a:xfrm>
              <a:off x="336" y="2112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227" name="Line 35"/>
            <p:cNvSpPr>
              <a:spLocks noChangeShapeType="1"/>
            </p:cNvSpPr>
            <p:nvPr/>
          </p:nvSpPr>
          <p:spPr bwMode="auto">
            <a:xfrm>
              <a:off x="816" y="2112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8228" name="Group 36"/>
          <p:cNvGrpSpPr>
            <a:grpSpLocks/>
          </p:cNvGrpSpPr>
          <p:nvPr/>
        </p:nvGrpSpPr>
        <p:grpSpPr bwMode="auto">
          <a:xfrm>
            <a:off x="1905000" y="3352800"/>
            <a:ext cx="1217613" cy="458788"/>
            <a:chOff x="1200" y="2112"/>
            <a:chExt cx="767" cy="289"/>
          </a:xfrm>
        </p:grpSpPr>
        <p:grpSp>
          <p:nvGrpSpPr>
            <p:cNvPr id="8229" name="Group 37"/>
            <p:cNvGrpSpPr>
              <a:grpSpLocks/>
            </p:cNvGrpSpPr>
            <p:nvPr/>
          </p:nvGrpSpPr>
          <p:grpSpPr bwMode="auto">
            <a:xfrm>
              <a:off x="1200" y="2112"/>
              <a:ext cx="767" cy="289"/>
              <a:chOff x="1200" y="2112"/>
              <a:chExt cx="767" cy="289"/>
            </a:xfrm>
          </p:grpSpPr>
          <p:sp>
            <p:nvSpPr>
              <p:cNvPr id="8230" name="Text Box 38"/>
              <p:cNvSpPr txBox="1">
                <a:spLocks noChangeArrowheads="1"/>
              </p:cNvSpPr>
              <p:nvPr/>
            </p:nvSpPr>
            <p:spPr bwMode="auto">
              <a:xfrm>
                <a:off x="1200" y="2112"/>
                <a:ext cx="767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defTabSz="449263" fontAlgn="base">
                  <a:spcBef>
                    <a:spcPct val="0"/>
                  </a:spcBef>
                  <a:spcAft>
                    <a:spcPct val="0"/>
                  </a:spcAft>
                  <a:buSzPct val="100000"/>
                </a:pP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MR </a:t>
                </a:r>
              </a:p>
            </p:txBody>
          </p:sp>
          <p:sp>
            <p:nvSpPr>
              <p:cNvPr id="8231" name="Line 39"/>
              <p:cNvSpPr>
                <a:spLocks noChangeShapeType="1"/>
              </p:cNvSpPr>
              <p:nvPr/>
            </p:nvSpPr>
            <p:spPr bwMode="auto">
              <a:xfrm>
                <a:off x="1488" y="2112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8232" name="Freeform 40"/>
            <p:cNvSpPr>
              <a:spLocks noChangeArrowheads="1"/>
            </p:cNvSpPr>
            <p:nvPr/>
          </p:nvSpPr>
          <p:spPr bwMode="auto">
            <a:xfrm>
              <a:off x="1272" y="2196"/>
              <a:ext cx="71" cy="125"/>
            </a:xfrm>
            <a:custGeom>
              <a:avLst/>
              <a:gdLst>
                <a:gd name="T0" fmla="*/ 0 w 72"/>
                <a:gd name="T1" fmla="*/ 0 h 126"/>
                <a:gd name="T2" fmla="*/ 72 w 72"/>
                <a:gd name="T3" fmla="*/ 60 h 126"/>
                <a:gd name="T4" fmla="*/ 0 w 72"/>
                <a:gd name="T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126">
                  <a:moveTo>
                    <a:pt x="0" y="0"/>
                  </a:moveTo>
                  <a:lnTo>
                    <a:pt x="72" y="60"/>
                  </a:lnTo>
                  <a:lnTo>
                    <a:pt x="0" y="126"/>
                  </a:ln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8233" name="Group 41"/>
          <p:cNvGrpSpPr>
            <a:grpSpLocks/>
          </p:cNvGrpSpPr>
          <p:nvPr/>
        </p:nvGrpSpPr>
        <p:grpSpPr bwMode="auto">
          <a:xfrm>
            <a:off x="-152400" y="4343400"/>
            <a:ext cx="2741613" cy="458788"/>
            <a:chOff x="-96" y="2736"/>
            <a:chExt cx="1727" cy="289"/>
          </a:xfrm>
        </p:grpSpPr>
        <p:sp>
          <p:nvSpPr>
            <p:cNvPr id="8234" name="Text Box 42"/>
            <p:cNvSpPr txBox="1">
              <a:spLocks noChangeArrowheads="1"/>
            </p:cNvSpPr>
            <p:nvPr/>
          </p:nvSpPr>
          <p:spPr bwMode="auto">
            <a:xfrm>
              <a:off x="-96" y="2736"/>
              <a:ext cx="172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MK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+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KM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</a:t>
              </a:r>
              <a:r>
                <a:rPr lang="ru-RU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</a:p>
          </p:txBody>
        </p:sp>
        <p:sp>
          <p:nvSpPr>
            <p:cNvPr id="8235" name="Line 43"/>
            <p:cNvSpPr>
              <a:spLocks noChangeShapeType="1"/>
            </p:cNvSpPr>
            <p:nvPr/>
          </p:nvSpPr>
          <p:spPr bwMode="auto">
            <a:xfrm>
              <a:off x="336" y="2736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236" name="Line 44"/>
            <p:cNvSpPr>
              <a:spLocks noChangeShapeType="1"/>
            </p:cNvSpPr>
            <p:nvPr/>
          </p:nvSpPr>
          <p:spPr bwMode="auto">
            <a:xfrm>
              <a:off x="816" y="2736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8237" name="Group 45"/>
          <p:cNvGrpSpPr>
            <a:grpSpLocks/>
          </p:cNvGrpSpPr>
          <p:nvPr/>
        </p:nvGrpSpPr>
        <p:grpSpPr bwMode="auto">
          <a:xfrm>
            <a:off x="2019300" y="4343400"/>
            <a:ext cx="1331913" cy="458788"/>
            <a:chOff x="1272" y="2736"/>
            <a:chExt cx="839" cy="289"/>
          </a:xfrm>
        </p:grpSpPr>
        <p:sp>
          <p:nvSpPr>
            <p:cNvPr id="8238" name="Text Box 46"/>
            <p:cNvSpPr txBox="1">
              <a:spLocks noChangeArrowheads="1"/>
            </p:cNvSpPr>
            <p:nvPr/>
          </p:nvSpPr>
          <p:spPr bwMode="auto">
            <a:xfrm>
              <a:off x="1344" y="2736"/>
              <a:ext cx="76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MM </a:t>
              </a:r>
              <a:r>
                <a:rPr lang="en-US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0</a:t>
              </a:r>
            </a:p>
          </p:txBody>
        </p:sp>
        <p:sp>
          <p:nvSpPr>
            <p:cNvPr id="8239" name="Line 47"/>
            <p:cNvSpPr>
              <a:spLocks noChangeShapeType="1"/>
            </p:cNvSpPr>
            <p:nvPr/>
          </p:nvSpPr>
          <p:spPr bwMode="auto">
            <a:xfrm>
              <a:off x="1440" y="2736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240" name="Freeform 48"/>
            <p:cNvSpPr>
              <a:spLocks noChangeArrowheads="1"/>
            </p:cNvSpPr>
            <p:nvPr/>
          </p:nvSpPr>
          <p:spPr bwMode="auto">
            <a:xfrm>
              <a:off x="1272" y="2820"/>
              <a:ext cx="71" cy="125"/>
            </a:xfrm>
            <a:custGeom>
              <a:avLst/>
              <a:gdLst>
                <a:gd name="T0" fmla="*/ 0 w 72"/>
                <a:gd name="T1" fmla="*/ 0 h 126"/>
                <a:gd name="T2" fmla="*/ 72 w 72"/>
                <a:gd name="T3" fmla="*/ 60 h 126"/>
                <a:gd name="T4" fmla="*/ 0 w 72"/>
                <a:gd name="T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126">
                  <a:moveTo>
                    <a:pt x="0" y="0"/>
                  </a:moveTo>
                  <a:lnTo>
                    <a:pt x="72" y="60"/>
                  </a:lnTo>
                  <a:lnTo>
                    <a:pt x="0" y="126"/>
                  </a:lnTo>
                </a:path>
              </a:pathLst>
            </a:custGeom>
            <a:noFill/>
            <a:ln w="2844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241" name="Freeform 49"/>
            <p:cNvSpPr>
              <a:spLocks/>
            </p:cNvSpPr>
            <p:nvPr/>
          </p:nvSpPr>
          <p:spPr bwMode="auto">
            <a:xfrm>
              <a:off x="1936" y="2737"/>
              <a:ext cx="175" cy="6"/>
            </a:xfrm>
            <a:custGeom>
              <a:avLst/>
              <a:gdLst>
                <a:gd name="T0" fmla="*/ 0 w 176"/>
                <a:gd name="T1" fmla="*/ 7 h 7"/>
                <a:gd name="T2" fmla="*/ 176 w 176"/>
                <a:gd name="T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6" h="7">
                  <a:moveTo>
                    <a:pt x="0" y="7"/>
                  </a:moveTo>
                  <a:lnTo>
                    <a:pt x="176" y="0"/>
                  </a:lnTo>
                </a:path>
              </a:pathLst>
            </a:custGeom>
            <a:noFill/>
            <a:ln w="19080" cap="sq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8242" name="Group 50"/>
          <p:cNvGrpSpPr>
            <a:grpSpLocks/>
          </p:cNvGrpSpPr>
          <p:nvPr/>
        </p:nvGrpSpPr>
        <p:grpSpPr bwMode="auto">
          <a:xfrm>
            <a:off x="-152400" y="5334000"/>
            <a:ext cx="2741613" cy="458788"/>
            <a:chOff x="-96" y="3360"/>
            <a:chExt cx="1727" cy="289"/>
          </a:xfrm>
        </p:grpSpPr>
        <p:sp>
          <p:nvSpPr>
            <p:cNvPr id="8243" name="Text Box 51"/>
            <p:cNvSpPr txBox="1">
              <a:spLocks noChangeArrowheads="1"/>
            </p:cNvSpPr>
            <p:nvPr/>
          </p:nvSpPr>
          <p:spPr bwMode="auto">
            <a:xfrm>
              <a:off x="-96" y="3360"/>
              <a:ext cx="172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MK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+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OM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</a:t>
              </a:r>
              <a:r>
                <a:rPr lang="ru-RU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</a:p>
          </p:txBody>
        </p:sp>
        <p:sp>
          <p:nvSpPr>
            <p:cNvPr id="8244" name="Line 52"/>
            <p:cNvSpPr>
              <a:spLocks noChangeShapeType="1"/>
            </p:cNvSpPr>
            <p:nvPr/>
          </p:nvSpPr>
          <p:spPr bwMode="auto">
            <a:xfrm>
              <a:off x="336" y="3360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245" name="Line 53"/>
            <p:cNvSpPr>
              <a:spLocks noChangeShapeType="1"/>
            </p:cNvSpPr>
            <p:nvPr/>
          </p:nvSpPr>
          <p:spPr bwMode="auto">
            <a:xfrm>
              <a:off x="816" y="3360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sp>
        <p:nvSpPr>
          <p:cNvPr id="8246" name="Freeform 54"/>
          <p:cNvSpPr>
            <a:spLocks noChangeArrowheads="1"/>
          </p:cNvSpPr>
          <p:nvPr/>
        </p:nvSpPr>
        <p:spPr bwMode="auto">
          <a:xfrm>
            <a:off x="2019300" y="5467350"/>
            <a:ext cx="114300" cy="200025"/>
          </a:xfrm>
          <a:custGeom>
            <a:avLst/>
            <a:gdLst>
              <a:gd name="T0" fmla="*/ 0 w 72"/>
              <a:gd name="T1" fmla="*/ 0 h 126"/>
              <a:gd name="T2" fmla="*/ 72 w 72"/>
              <a:gd name="T3" fmla="*/ 60 h 126"/>
              <a:gd name="T4" fmla="*/ 0 w 72"/>
              <a:gd name="T5" fmla="*/ 12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" h="126">
                <a:moveTo>
                  <a:pt x="0" y="0"/>
                </a:moveTo>
                <a:lnTo>
                  <a:pt x="72" y="60"/>
                </a:lnTo>
                <a:lnTo>
                  <a:pt x="0" y="126"/>
                </a:lnTo>
              </a:path>
            </a:pathLst>
          </a:custGeom>
          <a:noFill/>
          <a:ln w="28440" cap="flat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u-RU">
              <a:solidFill>
                <a:srgbClr val="FFFFFF"/>
              </a:solidFill>
            </a:endParaRPr>
          </a:p>
        </p:txBody>
      </p:sp>
      <p:grpSp>
        <p:nvGrpSpPr>
          <p:cNvPr id="8247" name="Group 55"/>
          <p:cNvGrpSpPr>
            <a:grpSpLocks/>
          </p:cNvGrpSpPr>
          <p:nvPr/>
        </p:nvGrpSpPr>
        <p:grpSpPr bwMode="auto">
          <a:xfrm>
            <a:off x="1828800" y="5334000"/>
            <a:ext cx="2132013" cy="458788"/>
            <a:chOff x="1152" y="3360"/>
            <a:chExt cx="1343" cy="289"/>
          </a:xfrm>
        </p:grpSpPr>
        <p:sp>
          <p:nvSpPr>
            <p:cNvPr id="8248" name="Text Box 56"/>
            <p:cNvSpPr txBox="1">
              <a:spLocks noChangeArrowheads="1"/>
            </p:cNvSpPr>
            <p:nvPr/>
          </p:nvSpPr>
          <p:spPr bwMode="auto">
            <a:xfrm>
              <a:off x="1152" y="3360"/>
              <a:ext cx="134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OM + MK </a:t>
              </a:r>
            </a:p>
          </p:txBody>
        </p:sp>
        <p:sp>
          <p:nvSpPr>
            <p:cNvPr id="8249" name="Line 57"/>
            <p:cNvSpPr>
              <a:spLocks noChangeShapeType="1"/>
            </p:cNvSpPr>
            <p:nvPr/>
          </p:nvSpPr>
          <p:spPr bwMode="auto">
            <a:xfrm>
              <a:off x="1440" y="3360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250" name="Line 58"/>
            <p:cNvSpPr>
              <a:spLocks noChangeShapeType="1"/>
            </p:cNvSpPr>
            <p:nvPr/>
          </p:nvSpPr>
          <p:spPr bwMode="auto">
            <a:xfrm>
              <a:off x="1968" y="3360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sp>
        <p:nvSpPr>
          <p:cNvPr id="8251" name="Freeform 59"/>
          <p:cNvSpPr>
            <a:spLocks/>
          </p:cNvSpPr>
          <p:nvPr/>
        </p:nvSpPr>
        <p:spPr bwMode="auto">
          <a:xfrm>
            <a:off x="533400" y="1600200"/>
            <a:ext cx="1066800" cy="304800"/>
          </a:xfrm>
          <a:custGeom>
            <a:avLst/>
            <a:gdLst>
              <a:gd name="T0" fmla="*/ 0 w 672"/>
              <a:gd name="T1" fmla="*/ 0 h 192"/>
              <a:gd name="T2" fmla="*/ 0 w 672"/>
              <a:gd name="T3" fmla="*/ 192 h 192"/>
              <a:gd name="T4" fmla="*/ 672 w 672"/>
              <a:gd name="T5" fmla="*/ 192 h 192"/>
              <a:gd name="T6" fmla="*/ 672 w 672"/>
              <a:gd name="T7" fmla="*/ 0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2" h="192">
                <a:moveTo>
                  <a:pt x="0" y="0"/>
                </a:moveTo>
                <a:lnTo>
                  <a:pt x="0" y="192"/>
                </a:lnTo>
                <a:lnTo>
                  <a:pt x="672" y="192"/>
                </a:lnTo>
                <a:lnTo>
                  <a:pt x="672" y="0"/>
                </a:lnTo>
              </a:path>
            </a:pathLst>
          </a:custGeom>
          <a:noFill/>
          <a:ln w="19080" cap="flat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252" name="Freeform 60"/>
          <p:cNvSpPr>
            <a:spLocks/>
          </p:cNvSpPr>
          <p:nvPr/>
        </p:nvSpPr>
        <p:spPr bwMode="auto">
          <a:xfrm>
            <a:off x="533400" y="2667000"/>
            <a:ext cx="1066800" cy="304800"/>
          </a:xfrm>
          <a:custGeom>
            <a:avLst/>
            <a:gdLst>
              <a:gd name="T0" fmla="*/ 0 w 672"/>
              <a:gd name="T1" fmla="*/ 0 h 192"/>
              <a:gd name="T2" fmla="*/ 0 w 672"/>
              <a:gd name="T3" fmla="*/ 192 h 192"/>
              <a:gd name="T4" fmla="*/ 672 w 672"/>
              <a:gd name="T5" fmla="*/ 192 h 192"/>
              <a:gd name="T6" fmla="*/ 672 w 672"/>
              <a:gd name="T7" fmla="*/ 0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2" h="192">
                <a:moveTo>
                  <a:pt x="0" y="0"/>
                </a:moveTo>
                <a:lnTo>
                  <a:pt x="0" y="192"/>
                </a:lnTo>
                <a:lnTo>
                  <a:pt x="672" y="192"/>
                </a:lnTo>
                <a:lnTo>
                  <a:pt x="672" y="0"/>
                </a:lnTo>
              </a:path>
            </a:pathLst>
          </a:custGeom>
          <a:noFill/>
          <a:ln w="19080" cap="flat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253" name="Freeform 61"/>
          <p:cNvSpPr>
            <a:spLocks/>
          </p:cNvSpPr>
          <p:nvPr/>
        </p:nvSpPr>
        <p:spPr bwMode="auto">
          <a:xfrm>
            <a:off x="533400" y="3733800"/>
            <a:ext cx="1066800" cy="304800"/>
          </a:xfrm>
          <a:custGeom>
            <a:avLst/>
            <a:gdLst>
              <a:gd name="T0" fmla="*/ 0 w 672"/>
              <a:gd name="T1" fmla="*/ 0 h 192"/>
              <a:gd name="T2" fmla="*/ 0 w 672"/>
              <a:gd name="T3" fmla="*/ 192 h 192"/>
              <a:gd name="T4" fmla="*/ 672 w 672"/>
              <a:gd name="T5" fmla="*/ 192 h 192"/>
              <a:gd name="T6" fmla="*/ 672 w 672"/>
              <a:gd name="T7" fmla="*/ 0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2" h="192">
                <a:moveTo>
                  <a:pt x="0" y="0"/>
                </a:moveTo>
                <a:lnTo>
                  <a:pt x="0" y="192"/>
                </a:lnTo>
                <a:lnTo>
                  <a:pt x="672" y="192"/>
                </a:lnTo>
                <a:lnTo>
                  <a:pt x="672" y="0"/>
                </a:lnTo>
              </a:path>
            </a:pathLst>
          </a:custGeom>
          <a:noFill/>
          <a:ln w="19080" cap="flat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254" name="Freeform 62"/>
          <p:cNvSpPr>
            <a:spLocks/>
          </p:cNvSpPr>
          <p:nvPr/>
        </p:nvSpPr>
        <p:spPr bwMode="auto">
          <a:xfrm>
            <a:off x="533400" y="4724400"/>
            <a:ext cx="1066800" cy="304800"/>
          </a:xfrm>
          <a:custGeom>
            <a:avLst/>
            <a:gdLst>
              <a:gd name="T0" fmla="*/ 0 w 672"/>
              <a:gd name="T1" fmla="*/ 0 h 192"/>
              <a:gd name="T2" fmla="*/ 0 w 672"/>
              <a:gd name="T3" fmla="*/ 192 h 192"/>
              <a:gd name="T4" fmla="*/ 672 w 672"/>
              <a:gd name="T5" fmla="*/ 192 h 192"/>
              <a:gd name="T6" fmla="*/ 672 w 672"/>
              <a:gd name="T7" fmla="*/ 0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2" h="192">
                <a:moveTo>
                  <a:pt x="0" y="0"/>
                </a:moveTo>
                <a:lnTo>
                  <a:pt x="0" y="192"/>
                </a:lnTo>
                <a:lnTo>
                  <a:pt x="672" y="192"/>
                </a:lnTo>
                <a:lnTo>
                  <a:pt x="672" y="0"/>
                </a:lnTo>
              </a:path>
            </a:pathLst>
          </a:custGeom>
          <a:noFill/>
          <a:ln w="19080" cap="flat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255" name="Freeform 63"/>
          <p:cNvSpPr>
            <a:spLocks/>
          </p:cNvSpPr>
          <p:nvPr/>
        </p:nvSpPr>
        <p:spPr bwMode="auto">
          <a:xfrm>
            <a:off x="2362200" y="5715000"/>
            <a:ext cx="1066800" cy="304800"/>
          </a:xfrm>
          <a:custGeom>
            <a:avLst/>
            <a:gdLst>
              <a:gd name="T0" fmla="*/ 0 w 672"/>
              <a:gd name="T1" fmla="*/ 0 h 192"/>
              <a:gd name="T2" fmla="*/ 0 w 672"/>
              <a:gd name="T3" fmla="*/ 192 h 192"/>
              <a:gd name="T4" fmla="*/ 672 w 672"/>
              <a:gd name="T5" fmla="*/ 192 h 192"/>
              <a:gd name="T6" fmla="*/ 672 w 672"/>
              <a:gd name="T7" fmla="*/ 0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2" h="192">
                <a:moveTo>
                  <a:pt x="0" y="0"/>
                </a:moveTo>
                <a:lnTo>
                  <a:pt x="0" y="192"/>
                </a:lnTo>
                <a:lnTo>
                  <a:pt x="672" y="192"/>
                </a:lnTo>
                <a:lnTo>
                  <a:pt x="672" y="0"/>
                </a:lnTo>
              </a:path>
            </a:pathLst>
          </a:custGeom>
          <a:noFill/>
          <a:ln w="19080" cap="flat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u-RU">
              <a:solidFill>
                <a:srgbClr val="FFFFFF"/>
              </a:solidFill>
            </a:endParaRPr>
          </a:p>
        </p:txBody>
      </p:sp>
      <p:grpSp>
        <p:nvGrpSpPr>
          <p:cNvPr id="8256" name="Group 64"/>
          <p:cNvGrpSpPr>
            <a:grpSpLocks/>
          </p:cNvGrpSpPr>
          <p:nvPr/>
        </p:nvGrpSpPr>
        <p:grpSpPr bwMode="auto">
          <a:xfrm>
            <a:off x="673100" y="1638300"/>
            <a:ext cx="773113" cy="0"/>
            <a:chOff x="424" y="1032"/>
            <a:chExt cx="487" cy="0"/>
          </a:xfrm>
        </p:grpSpPr>
        <p:sp>
          <p:nvSpPr>
            <p:cNvPr id="8257" name="Freeform 65"/>
            <p:cNvSpPr>
              <a:spLocks noChangeArrowheads="1"/>
            </p:cNvSpPr>
            <p:nvPr/>
          </p:nvSpPr>
          <p:spPr bwMode="auto">
            <a:xfrm>
              <a:off x="424" y="1032"/>
              <a:ext cx="151" cy="0"/>
            </a:xfrm>
            <a:custGeom>
              <a:avLst/>
              <a:gdLst>
                <a:gd name="T0" fmla="*/ 0 w 152"/>
                <a:gd name="T1" fmla="*/ 0 h 1"/>
                <a:gd name="T2" fmla="*/ 152 w 152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1">
                  <a:moveTo>
                    <a:pt x="0" y="0"/>
                  </a:moveTo>
                  <a:lnTo>
                    <a:pt x="152" y="0"/>
                  </a:lnTo>
                </a:path>
              </a:pathLst>
            </a:custGeom>
            <a:noFill/>
            <a:ln w="76320" cap="flat">
              <a:solidFill>
                <a:srgbClr val="00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258" name="Freeform 66"/>
            <p:cNvSpPr>
              <a:spLocks noChangeArrowheads="1"/>
            </p:cNvSpPr>
            <p:nvPr/>
          </p:nvSpPr>
          <p:spPr bwMode="auto">
            <a:xfrm>
              <a:off x="760" y="1032"/>
              <a:ext cx="151" cy="0"/>
            </a:xfrm>
            <a:custGeom>
              <a:avLst/>
              <a:gdLst>
                <a:gd name="T0" fmla="*/ 0 w 152"/>
                <a:gd name="T1" fmla="*/ 0 h 1"/>
                <a:gd name="T2" fmla="*/ 152 w 152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1">
                  <a:moveTo>
                    <a:pt x="0" y="0"/>
                  </a:moveTo>
                  <a:lnTo>
                    <a:pt x="152" y="0"/>
                  </a:lnTo>
                </a:path>
              </a:pathLst>
            </a:custGeom>
            <a:noFill/>
            <a:ln w="76320" cap="flat">
              <a:solidFill>
                <a:srgbClr val="00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8259" name="Group 67"/>
          <p:cNvGrpSpPr>
            <a:grpSpLocks/>
          </p:cNvGrpSpPr>
          <p:nvPr/>
        </p:nvGrpSpPr>
        <p:grpSpPr bwMode="auto">
          <a:xfrm>
            <a:off x="635000" y="2705100"/>
            <a:ext cx="823913" cy="0"/>
            <a:chOff x="400" y="1704"/>
            <a:chExt cx="519" cy="0"/>
          </a:xfrm>
        </p:grpSpPr>
        <p:sp>
          <p:nvSpPr>
            <p:cNvPr id="8260" name="Freeform 68"/>
            <p:cNvSpPr>
              <a:spLocks noChangeArrowheads="1"/>
            </p:cNvSpPr>
            <p:nvPr/>
          </p:nvSpPr>
          <p:spPr bwMode="auto">
            <a:xfrm>
              <a:off x="400" y="1704"/>
              <a:ext cx="159" cy="0"/>
            </a:xfrm>
            <a:custGeom>
              <a:avLst/>
              <a:gdLst>
                <a:gd name="T0" fmla="*/ 0 w 160"/>
                <a:gd name="T1" fmla="*/ 0 h 1"/>
                <a:gd name="T2" fmla="*/ 160 w 160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0" h="1">
                  <a:moveTo>
                    <a:pt x="0" y="0"/>
                  </a:moveTo>
                  <a:lnTo>
                    <a:pt x="160" y="0"/>
                  </a:lnTo>
                </a:path>
              </a:pathLst>
            </a:custGeom>
            <a:noFill/>
            <a:ln w="76320" cap="flat">
              <a:solidFill>
                <a:srgbClr val="00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261" name="Freeform 69"/>
            <p:cNvSpPr>
              <a:spLocks noChangeArrowheads="1"/>
            </p:cNvSpPr>
            <p:nvPr/>
          </p:nvSpPr>
          <p:spPr bwMode="auto">
            <a:xfrm>
              <a:off x="768" y="1704"/>
              <a:ext cx="151" cy="0"/>
            </a:xfrm>
            <a:custGeom>
              <a:avLst/>
              <a:gdLst>
                <a:gd name="T0" fmla="*/ 0 w 152"/>
                <a:gd name="T1" fmla="*/ 0 h 1"/>
                <a:gd name="T2" fmla="*/ 152 w 152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1">
                  <a:moveTo>
                    <a:pt x="0" y="0"/>
                  </a:moveTo>
                  <a:lnTo>
                    <a:pt x="152" y="0"/>
                  </a:lnTo>
                </a:path>
              </a:pathLst>
            </a:custGeom>
            <a:noFill/>
            <a:ln w="76320" cap="flat">
              <a:solidFill>
                <a:srgbClr val="00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8262" name="Group 70"/>
          <p:cNvGrpSpPr>
            <a:grpSpLocks/>
          </p:cNvGrpSpPr>
          <p:nvPr/>
        </p:nvGrpSpPr>
        <p:grpSpPr bwMode="auto">
          <a:xfrm>
            <a:off x="676275" y="3776663"/>
            <a:ext cx="808038" cy="6350"/>
            <a:chOff x="426" y="2379"/>
            <a:chExt cx="509" cy="4"/>
          </a:xfrm>
        </p:grpSpPr>
        <p:sp>
          <p:nvSpPr>
            <p:cNvPr id="8263" name="Freeform 71"/>
            <p:cNvSpPr>
              <a:spLocks noChangeArrowheads="1"/>
            </p:cNvSpPr>
            <p:nvPr/>
          </p:nvSpPr>
          <p:spPr bwMode="auto">
            <a:xfrm>
              <a:off x="426" y="2379"/>
              <a:ext cx="167" cy="0"/>
            </a:xfrm>
            <a:custGeom>
              <a:avLst/>
              <a:gdLst>
                <a:gd name="T0" fmla="*/ 0 w 168"/>
                <a:gd name="T1" fmla="*/ 0 h 1"/>
                <a:gd name="T2" fmla="*/ 168 w 16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8" h="1">
                  <a:moveTo>
                    <a:pt x="0" y="0"/>
                  </a:moveTo>
                  <a:lnTo>
                    <a:pt x="168" y="0"/>
                  </a:lnTo>
                </a:path>
              </a:pathLst>
            </a:custGeom>
            <a:noFill/>
            <a:ln w="76320" cap="flat">
              <a:solidFill>
                <a:srgbClr val="00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264" name="Freeform 72"/>
            <p:cNvSpPr>
              <a:spLocks noChangeArrowheads="1"/>
            </p:cNvSpPr>
            <p:nvPr/>
          </p:nvSpPr>
          <p:spPr bwMode="auto">
            <a:xfrm>
              <a:off x="777" y="2382"/>
              <a:ext cx="158" cy="1"/>
            </a:xfrm>
            <a:custGeom>
              <a:avLst/>
              <a:gdLst>
                <a:gd name="T0" fmla="*/ 0 w 159"/>
                <a:gd name="T1" fmla="*/ 0 h 2"/>
                <a:gd name="T2" fmla="*/ 159 w 159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9" h="2">
                  <a:moveTo>
                    <a:pt x="0" y="0"/>
                  </a:moveTo>
                  <a:lnTo>
                    <a:pt x="159" y="2"/>
                  </a:lnTo>
                </a:path>
              </a:pathLst>
            </a:custGeom>
            <a:noFill/>
            <a:ln w="76320" cap="flat">
              <a:solidFill>
                <a:srgbClr val="00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8265" name="Group 73"/>
          <p:cNvGrpSpPr>
            <a:grpSpLocks/>
          </p:cNvGrpSpPr>
          <p:nvPr/>
        </p:nvGrpSpPr>
        <p:grpSpPr bwMode="auto">
          <a:xfrm>
            <a:off x="685800" y="4540250"/>
            <a:ext cx="773113" cy="180975"/>
            <a:chOff x="432" y="2860"/>
            <a:chExt cx="487" cy="114"/>
          </a:xfrm>
        </p:grpSpPr>
        <p:sp>
          <p:nvSpPr>
            <p:cNvPr id="8266" name="Freeform 74"/>
            <p:cNvSpPr>
              <a:spLocks noChangeArrowheads="1"/>
            </p:cNvSpPr>
            <p:nvPr/>
          </p:nvSpPr>
          <p:spPr bwMode="auto">
            <a:xfrm flipV="1">
              <a:off x="432" y="2860"/>
              <a:ext cx="151" cy="114"/>
            </a:xfrm>
            <a:custGeom>
              <a:avLst/>
              <a:gdLst>
                <a:gd name="T0" fmla="*/ 0 w 152"/>
                <a:gd name="T1" fmla="*/ 0 h 1"/>
                <a:gd name="T2" fmla="*/ 152 w 152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1">
                  <a:moveTo>
                    <a:pt x="0" y="0"/>
                  </a:moveTo>
                  <a:lnTo>
                    <a:pt x="152" y="0"/>
                  </a:lnTo>
                </a:path>
              </a:pathLst>
            </a:custGeom>
            <a:noFill/>
            <a:ln w="76320" cap="flat">
              <a:solidFill>
                <a:srgbClr val="00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267" name="Freeform 75"/>
            <p:cNvSpPr>
              <a:spLocks noChangeArrowheads="1"/>
            </p:cNvSpPr>
            <p:nvPr/>
          </p:nvSpPr>
          <p:spPr bwMode="auto">
            <a:xfrm flipV="1">
              <a:off x="768" y="2860"/>
              <a:ext cx="151" cy="114"/>
            </a:xfrm>
            <a:custGeom>
              <a:avLst/>
              <a:gdLst>
                <a:gd name="T0" fmla="*/ 0 w 152"/>
                <a:gd name="T1" fmla="*/ 0 h 1"/>
                <a:gd name="T2" fmla="*/ 152 w 152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1">
                  <a:moveTo>
                    <a:pt x="0" y="0"/>
                  </a:moveTo>
                  <a:lnTo>
                    <a:pt x="152" y="0"/>
                  </a:lnTo>
                </a:path>
              </a:pathLst>
            </a:custGeom>
            <a:noFill/>
            <a:ln w="76320" cap="flat">
              <a:solidFill>
                <a:srgbClr val="00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8268" name="Group 76"/>
          <p:cNvGrpSpPr>
            <a:grpSpLocks/>
          </p:cNvGrpSpPr>
          <p:nvPr/>
        </p:nvGrpSpPr>
        <p:grpSpPr bwMode="auto">
          <a:xfrm>
            <a:off x="2463800" y="5740400"/>
            <a:ext cx="887413" cy="0"/>
            <a:chOff x="1552" y="3616"/>
            <a:chExt cx="559" cy="0"/>
          </a:xfrm>
        </p:grpSpPr>
        <p:sp>
          <p:nvSpPr>
            <p:cNvPr id="8269" name="Freeform 77"/>
            <p:cNvSpPr>
              <a:spLocks noChangeArrowheads="1"/>
            </p:cNvSpPr>
            <p:nvPr/>
          </p:nvSpPr>
          <p:spPr bwMode="auto">
            <a:xfrm>
              <a:off x="1552" y="3616"/>
              <a:ext cx="167" cy="0"/>
            </a:xfrm>
            <a:custGeom>
              <a:avLst/>
              <a:gdLst>
                <a:gd name="T0" fmla="*/ 0 w 168"/>
                <a:gd name="T1" fmla="*/ 0 h 1"/>
                <a:gd name="T2" fmla="*/ 168 w 16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8" h="1">
                  <a:moveTo>
                    <a:pt x="0" y="0"/>
                  </a:moveTo>
                  <a:lnTo>
                    <a:pt x="168" y="0"/>
                  </a:lnTo>
                </a:path>
              </a:pathLst>
            </a:custGeom>
            <a:noFill/>
            <a:ln w="76320" cap="flat">
              <a:solidFill>
                <a:srgbClr val="00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270" name="Freeform 78"/>
            <p:cNvSpPr>
              <a:spLocks noChangeArrowheads="1"/>
            </p:cNvSpPr>
            <p:nvPr/>
          </p:nvSpPr>
          <p:spPr bwMode="auto">
            <a:xfrm>
              <a:off x="1928" y="3616"/>
              <a:ext cx="183" cy="0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76320" cap="flat">
              <a:solidFill>
                <a:srgbClr val="00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sp>
        <p:nvSpPr>
          <p:cNvPr id="8271" name="Freeform 79"/>
          <p:cNvSpPr>
            <a:spLocks noChangeArrowheads="1"/>
          </p:cNvSpPr>
          <p:nvPr/>
        </p:nvSpPr>
        <p:spPr bwMode="auto">
          <a:xfrm flipH="1">
            <a:off x="4265613" y="457200"/>
            <a:ext cx="5334000" cy="76200"/>
          </a:xfrm>
          <a:custGeom>
            <a:avLst/>
            <a:gdLst>
              <a:gd name="T0" fmla="*/ 70 w 3594"/>
              <a:gd name="T1" fmla="*/ 4 h 46"/>
              <a:gd name="T2" fmla="*/ 3575 w 3594"/>
              <a:gd name="T3" fmla="*/ 0 h 46"/>
              <a:gd name="T4" fmla="*/ 3594 w 3594"/>
              <a:gd name="T5" fmla="*/ 30 h 46"/>
              <a:gd name="T6" fmla="*/ 3580 w 3594"/>
              <a:gd name="T7" fmla="*/ 46 h 46"/>
              <a:gd name="T8" fmla="*/ 3552 w 3594"/>
              <a:gd name="T9" fmla="*/ 46 h 46"/>
              <a:gd name="T10" fmla="*/ 85 w 3594"/>
              <a:gd name="T11" fmla="*/ 35 h 46"/>
              <a:gd name="T12" fmla="*/ 69 w 3594"/>
              <a:gd name="T13" fmla="*/ 27 h 46"/>
              <a:gd name="T14" fmla="*/ 0 w 3594"/>
              <a:gd name="T15" fmla="*/ 16 h 46"/>
              <a:gd name="T16" fmla="*/ 84 w 3594"/>
              <a:gd name="T17" fmla="*/ 4 h 46"/>
              <a:gd name="T18" fmla="*/ 669 w 3594"/>
              <a:gd name="T19" fmla="*/ 7 h 46"/>
              <a:gd name="T20" fmla="*/ 747 w 3594"/>
              <a:gd name="T21" fmla="*/ 8 h 46"/>
              <a:gd name="T22" fmla="*/ 70 w 3594"/>
              <a:gd name="T23" fmla="*/ 4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594" h="46">
                <a:moveTo>
                  <a:pt x="70" y="4"/>
                </a:moveTo>
                <a:lnTo>
                  <a:pt x="3575" y="0"/>
                </a:lnTo>
                <a:lnTo>
                  <a:pt x="3594" y="30"/>
                </a:lnTo>
                <a:lnTo>
                  <a:pt x="3580" y="46"/>
                </a:lnTo>
                <a:lnTo>
                  <a:pt x="3552" y="46"/>
                </a:lnTo>
                <a:lnTo>
                  <a:pt x="85" y="35"/>
                </a:lnTo>
                <a:lnTo>
                  <a:pt x="69" y="27"/>
                </a:lnTo>
                <a:lnTo>
                  <a:pt x="0" y="16"/>
                </a:lnTo>
                <a:lnTo>
                  <a:pt x="84" y="4"/>
                </a:lnTo>
                <a:lnTo>
                  <a:pt x="669" y="7"/>
                </a:lnTo>
                <a:lnTo>
                  <a:pt x="747" y="8"/>
                </a:lnTo>
                <a:lnTo>
                  <a:pt x="70" y="4"/>
                </a:lnTo>
                <a:close/>
              </a:path>
            </a:pathLst>
          </a:custGeom>
          <a:gradFill rotWithShape="0">
            <a:gsLst>
              <a:gs pos="0">
                <a:srgbClr val="FFFFFF">
                  <a:alpha val="45000"/>
                </a:srgbClr>
              </a:gs>
              <a:gs pos="50000">
                <a:srgbClr val="0066FF">
                  <a:alpha val="39000"/>
                </a:srgbClr>
              </a:gs>
              <a:gs pos="100000">
                <a:srgbClr val="FFFFFF">
                  <a:alpha val="45000"/>
                </a:srgbClr>
              </a:gs>
            </a:gsLst>
            <a:lin ang="5400000" scaled="1"/>
          </a:gradFill>
          <a:ln w="9360" cap="flat">
            <a:solidFill>
              <a:srgbClr val="0099FF">
                <a:alpha val="60999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u-RU">
              <a:solidFill>
                <a:srgbClr val="FFFFFF"/>
              </a:solidFill>
            </a:endParaRPr>
          </a:p>
        </p:txBody>
      </p:sp>
      <p:grpSp>
        <p:nvGrpSpPr>
          <p:cNvPr id="8272" name="Group 80"/>
          <p:cNvGrpSpPr>
            <a:grpSpLocks/>
          </p:cNvGrpSpPr>
          <p:nvPr/>
        </p:nvGrpSpPr>
        <p:grpSpPr bwMode="auto">
          <a:xfrm>
            <a:off x="6934200" y="6172200"/>
            <a:ext cx="1522413" cy="458788"/>
            <a:chOff x="4368" y="3888"/>
            <a:chExt cx="959" cy="289"/>
          </a:xfrm>
        </p:grpSpPr>
        <p:sp>
          <p:nvSpPr>
            <p:cNvPr id="8273" name="Line 81"/>
            <p:cNvSpPr>
              <a:spLocks noChangeShapeType="1"/>
            </p:cNvSpPr>
            <p:nvPr/>
          </p:nvSpPr>
          <p:spPr bwMode="auto">
            <a:xfrm>
              <a:off x="4800" y="3888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274" name="Text Box 82"/>
            <p:cNvSpPr txBox="1">
              <a:spLocks noChangeArrowheads="1"/>
            </p:cNvSpPr>
            <p:nvPr/>
          </p:nvSpPr>
          <p:spPr bwMode="auto">
            <a:xfrm>
              <a:off x="4368" y="3888"/>
              <a:ext cx="95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2400" b="1">
                  <a:solidFill>
                    <a:srgbClr val="0099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 KE</a:t>
              </a:r>
            </a:p>
          </p:txBody>
        </p:sp>
      </p:grpSp>
      <p:grpSp>
        <p:nvGrpSpPr>
          <p:cNvPr id="8275" name="Group 83"/>
          <p:cNvGrpSpPr>
            <a:grpSpLocks/>
          </p:cNvGrpSpPr>
          <p:nvPr/>
        </p:nvGrpSpPr>
        <p:grpSpPr bwMode="auto">
          <a:xfrm>
            <a:off x="4343400" y="1219200"/>
            <a:ext cx="2741613" cy="458788"/>
            <a:chOff x="2736" y="768"/>
            <a:chExt cx="1727" cy="289"/>
          </a:xfrm>
        </p:grpSpPr>
        <p:sp>
          <p:nvSpPr>
            <p:cNvPr id="8276" name="Text Box 84"/>
            <p:cNvSpPr txBox="1">
              <a:spLocks noChangeArrowheads="1"/>
            </p:cNvSpPr>
            <p:nvPr/>
          </p:nvSpPr>
          <p:spPr bwMode="auto">
            <a:xfrm>
              <a:off x="2736" y="768"/>
              <a:ext cx="172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А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+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С  </a:t>
              </a:r>
              <a:r>
                <a:rPr lang="ru-RU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</a:p>
          </p:txBody>
        </p:sp>
        <p:sp>
          <p:nvSpPr>
            <p:cNvPr id="8277" name="Line 85"/>
            <p:cNvSpPr>
              <a:spLocks noChangeShapeType="1"/>
            </p:cNvSpPr>
            <p:nvPr/>
          </p:nvSpPr>
          <p:spPr bwMode="auto">
            <a:xfrm>
              <a:off x="3168" y="768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278" name="Line 86"/>
            <p:cNvSpPr>
              <a:spLocks noChangeShapeType="1"/>
            </p:cNvSpPr>
            <p:nvPr/>
          </p:nvSpPr>
          <p:spPr bwMode="auto">
            <a:xfrm>
              <a:off x="3648" y="768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8279" name="Group 87"/>
          <p:cNvGrpSpPr>
            <a:grpSpLocks/>
          </p:cNvGrpSpPr>
          <p:nvPr/>
        </p:nvGrpSpPr>
        <p:grpSpPr bwMode="auto">
          <a:xfrm>
            <a:off x="6400800" y="1219200"/>
            <a:ext cx="1217613" cy="458788"/>
            <a:chOff x="4032" y="768"/>
            <a:chExt cx="767" cy="289"/>
          </a:xfrm>
        </p:grpSpPr>
        <p:sp>
          <p:nvSpPr>
            <p:cNvPr id="8280" name="Text Box 88"/>
            <p:cNvSpPr txBox="1">
              <a:spLocks noChangeArrowheads="1"/>
            </p:cNvSpPr>
            <p:nvPr/>
          </p:nvSpPr>
          <p:spPr bwMode="auto">
            <a:xfrm>
              <a:off x="4032" y="768"/>
              <a:ext cx="76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400" b="1">
                  <a:solidFill>
                    <a:srgbClr val="0099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АС</a:t>
              </a:r>
              <a:r>
                <a:rPr lang="en-US" sz="2400" b="1">
                  <a:solidFill>
                    <a:srgbClr val="0099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</a:t>
              </a:r>
            </a:p>
          </p:txBody>
        </p:sp>
        <p:sp>
          <p:nvSpPr>
            <p:cNvPr id="8281" name="Line 89"/>
            <p:cNvSpPr>
              <a:spLocks noChangeShapeType="1"/>
            </p:cNvSpPr>
            <p:nvPr/>
          </p:nvSpPr>
          <p:spPr bwMode="auto">
            <a:xfrm>
              <a:off x="4320" y="768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8282" name="Group 90"/>
          <p:cNvGrpSpPr>
            <a:grpSpLocks/>
          </p:cNvGrpSpPr>
          <p:nvPr/>
        </p:nvGrpSpPr>
        <p:grpSpPr bwMode="auto">
          <a:xfrm>
            <a:off x="4343400" y="2286000"/>
            <a:ext cx="2741613" cy="458788"/>
            <a:chOff x="2736" y="1440"/>
            <a:chExt cx="1727" cy="289"/>
          </a:xfrm>
        </p:grpSpPr>
        <p:sp>
          <p:nvSpPr>
            <p:cNvPr id="8283" name="Text Box 91"/>
            <p:cNvSpPr txBox="1">
              <a:spLocks noChangeArrowheads="1"/>
            </p:cNvSpPr>
            <p:nvPr/>
          </p:nvSpPr>
          <p:spPr bwMode="auto">
            <a:xfrm>
              <a:off x="2736" y="1440"/>
              <a:ext cx="172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NM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+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ML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</a:t>
              </a:r>
              <a:r>
                <a:rPr lang="ru-RU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</a:p>
          </p:txBody>
        </p:sp>
        <p:sp>
          <p:nvSpPr>
            <p:cNvPr id="8284" name="Line 92"/>
            <p:cNvSpPr>
              <a:spLocks noChangeShapeType="1"/>
            </p:cNvSpPr>
            <p:nvPr/>
          </p:nvSpPr>
          <p:spPr bwMode="auto">
            <a:xfrm>
              <a:off x="3168" y="1440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285" name="Line 93"/>
            <p:cNvSpPr>
              <a:spLocks noChangeShapeType="1"/>
            </p:cNvSpPr>
            <p:nvPr/>
          </p:nvSpPr>
          <p:spPr bwMode="auto">
            <a:xfrm>
              <a:off x="3648" y="1440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8286" name="Group 94"/>
          <p:cNvGrpSpPr>
            <a:grpSpLocks/>
          </p:cNvGrpSpPr>
          <p:nvPr/>
        </p:nvGrpSpPr>
        <p:grpSpPr bwMode="auto">
          <a:xfrm>
            <a:off x="6400800" y="2286000"/>
            <a:ext cx="1217613" cy="458788"/>
            <a:chOff x="4032" y="1440"/>
            <a:chExt cx="767" cy="289"/>
          </a:xfrm>
        </p:grpSpPr>
        <p:grpSp>
          <p:nvGrpSpPr>
            <p:cNvPr id="8287" name="Group 95"/>
            <p:cNvGrpSpPr>
              <a:grpSpLocks/>
            </p:cNvGrpSpPr>
            <p:nvPr/>
          </p:nvGrpSpPr>
          <p:grpSpPr bwMode="auto">
            <a:xfrm>
              <a:off x="4032" y="1440"/>
              <a:ext cx="767" cy="289"/>
              <a:chOff x="4032" y="1440"/>
              <a:chExt cx="767" cy="289"/>
            </a:xfrm>
          </p:grpSpPr>
          <p:sp>
            <p:nvSpPr>
              <p:cNvPr id="8288" name="Text Box 96"/>
              <p:cNvSpPr txBox="1">
                <a:spLocks noChangeArrowheads="1"/>
              </p:cNvSpPr>
              <p:nvPr/>
            </p:nvSpPr>
            <p:spPr bwMode="auto">
              <a:xfrm>
                <a:off x="4032" y="1440"/>
                <a:ext cx="767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defTabSz="449263" fontAlgn="base">
                  <a:spcBef>
                    <a:spcPct val="0"/>
                  </a:spcBef>
                  <a:spcAft>
                    <a:spcPct val="0"/>
                  </a:spcAft>
                  <a:buSzPct val="100000"/>
                </a:pPr>
                <a:r>
                  <a:rPr lang="en-US" sz="2400" b="1">
                    <a:solidFill>
                      <a:srgbClr val="0099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NL  </a:t>
                </a:r>
              </a:p>
            </p:txBody>
          </p:sp>
          <p:sp>
            <p:nvSpPr>
              <p:cNvPr id="8289" name="Line 97"/>
              <p:cNvSpPr>
                <a:spLocks noChangeShapeType="1"/>
              </p:cNvSpPr>
              <p:nvPr/>
            </p:nvSpPr>
            <p:spPr bwMode="auto">
              <a:xfrm>
                <a:off x="4320" y="1440"/>
                <a:ext cx="239" cy="0"/>
              </a:xfrm>
              <a:prstGeom prst="line">
                <a:avLst/>
              </a:prstGeom>
              <a:noFill/>
              <a:ln w="19080" cap="sq">
                <a:solidFill>
                  <a:srgbClr val="0000FF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8290" name="Freeform 98"/>
            <p:cNvSpPr>
              <a:spLocks noChangeArrowheads="1"/>
            </p:cNvSpPr>
            <p:nvPr/>
          </p:nvSpPr>
          <p:spPr bwMode="auto">
            <a:xfrm>
              <a:off x="4104" y="1524"/>
              <a:ext cx="71" cy="125"/>
            </a:xfrm>
            <a:custGeom>
              <a:avLst/>
              <a:gdLst>
                <a:gd name="T0" fmla="*/ 0 w 72"/>
                <a:gd name="T1" fmla="*/ 0 h 126"/>
                <a:gd name="T2" fmla="*/ 72 w 72"/>
                <a:gd name="T3" fmla="*/ 60 h 126"/>
                <a:gd name="T4" fmla="*/ 0 w 72"/>
                <a:gd name="T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126">
                  <a:moveTo>
                    <a:pt x="0" y="0"/>
                  </a:moveTo>
                  <a:lnTo>
                    <a:pt x="72" y="60"/>
                  </a:lnTo>
                  <a:lnTo>
                    <a:pt x="0" y="126"/>
                  </a:ln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8291" name="Group 99"/>
          <p:cNvGrpSpPr>
            <a:grpSpLocks/>
          </p:cNvGrpSpPr>
          <p:nvPr/>
        </p:nvGrpSpPr>
        <p:grpSpPr bwMode="auto">
          <a:xfrm>
            <a:off x="4343400" y="3352800"/>
            <a:ext cx="2741613" cy="458788"/>
            <a:chOff x="2736" y="2112"/>
            <a:chExt cx="1727" cy="289"/>
          </a:xfrm>
        </p:grpSpPr>
        <p:sp>
          <p:nvSpPr>
            <p:cNvPr id="8292" name="Text Box 100"/>
            <p:cNvSpPr txBox="1">
              <a:spLocks noChangeArrowheads="1"/>
            </p:cNvSpPr>
            <p:nvPr/>
          </p:nvSpPr>
          <p:spPr bwMode="auto">
            <a:xfrm>
              <a:off x="2736" y="2112"/>
              <a:ext cx="172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RP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+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PR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</a:t>
              </a:r>
              <a:r>
                <a:rPr lang="ru-RU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</a:p>
          </p:txBody>
        </p:sp>
        <p:sp>
          <p:nvSpPr>
            <p:cNvPr id="8293" name="Line 101"/>
            <p:cNvSpPr>
              <a:spLocks noChangeShapeType="1"/>
            </p:cNvSpPr>
            <p:nvPr/>
          </p:nvSpPr>
          <p:spPr bwMode="auto">
            <a:xfrm>
              <a:off x="3168" y="2112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294" name="Line 102"/>
            <p:cNvSpPr>
              <a:spLocks noChangeShapeType="1"/>
            </p:cNvSpPr>
            <p:nvPr/>
          </p:nvSpPr>
          <p:spPr bwMode="auto">
            <a:xfrm>
              <a:off x="3648" y="2112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sp>
        <p:nvSpPr>
          <p:cNvPr id="8295" name="Text Box 103"/>
          <p:cNvSpPr txBox="1">
            <a:spLocks noChangeArrowheads="1"/>
          </p:cNvSpPr>
          <p:nvPr/>
        </p:nvSpPr>
        <p:spPr bwMode="auto">
          <a:xfrm>
            <a:off x="6324600" y="3352800"/>
            <a:ext cx="1905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2400" b="1">
                <a:solidFill>
                  <a:srgbClr val="00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RR  = 0</a:t>
            </a:r>
          </a:p>
        </p:txBody>
      </p:sp>
      <p:grpSp>
        <p:nvGrpSpPr>
          <p:cNvPr id="8296" name="Group 104"/>
          <p:cNvGrpSpPr>
            <a:grpSpLocks/>
          </p:cNvGrpSpPr>
          <p:nvPr/>
        </p:nvGrpSpPr>
        <p:grpSpPr bwMode="auto">
          <a:xfrm>
            <a:off x="4343400" y="4343400"/>
            <a:ext cx="2741613" cy="458788"/>
            <a:chOff x="2736" y="2736"/>
            <a:chExt cx="1727" cy="289"/>
          </a:xfrm>
        </p:grpSpPr>
        <p:sp>
          <p:nvSpPr>
            <p:cNvPr id="8297" name="Text Box 105"/>
            <p:cNvSpPr txBox="1">
              <a:spLocks noChangeArrowheads="1"/>
            </p:cNvSpPr>
            <p:nvPr/>
          </p:nvSpPr>
          <p:spPr bwMode="auto">
            <a:xfrm>
              <a:off x="2736" y="2736"/>
              <a:ext cx="172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ZK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+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KZ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</a:t>
              </a:r>
              <a:r>
                <a:rPr lang="ru-RU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</a:p>
          </p:txBody>
        </p:sp>
        <p:sp>
          <p:nvSpPr>
            <p:cNvPr id="8298" name="Line 106"/>
            <p:cNvSpPr>
              <a:spLocks noChangeShapeType="1"/>
            </p:cNvSpPr>
            <p:nvPr/>
          </p:nvSpPr>
          <p:spPr bwMode="auto">
            <a:xfrm>
              <a:off x="3168" y="2736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299" name="Line 107"/>
            <p:cNvSpPr>
              <a:spLocks noChangeShapeType="1"/>
            </p:cNvSpPr>
            <p:nvPr/>
          </p:nvSpPr>
          <p:spPr bwMode="auto">
            <a:xfrm>
              <a:off x="3648" y="2736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8300" name="Group 108"/>
          <p:cNvGrpSpPr>
            <a:grpSpLocks/>
          </p:cNvGrpSpPr>
          <p:nvPr/>
        </p:nvGrpSpPr>
        <p:grpSpPr bwMode="auto">
          <a:xfrm>
            <a:off x="6553200" y="4343400"/>
            <a:ext cx="1331913" cy="458788"/>
            <a:chOff x="4128" y="2736"/>
            <a:chExt cx="839" cy="289"/>
          </a:xfrm>
        </p:grpSpPr>
        <p:sp>
          <p:nvSpPr>
            <p:cNvPr id="8301" name="Text Box 109"/>
            <p:cNvSpPr txBox="1">
              <a:spLocks noChangeArrowheads="1"/>
            </p:cNvSpPr>
            <p:nvPr/>
          </p:nvSpPr>
          <p:spPr bwMode="auto">
            <a:xfrm>
              <a:off x="4200" y="2736"/>
              <a:ext cx="76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2400" b="1">
                  <a:solidFill>
                    <a:srgbClr val="0099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ZZ = 0</a:t>
              </a:r>
            </a:p>
          </p:txBody>
        </p:sp>
        <p:sp>
          <p:nvSpPr>
            <p:cNvPr id="8302" name="Line 110"/>
            <p:cNvSpPr>
              <a:spLocks noChangeShapeType="1"/>
            </p:cNvSpPr>
            <p:nvPr/>
          </p:nvSpPr>
          <p:spPr bwMode="auto">
            <a:xfrm>
              <a:off x="4296" y="2736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303" name="Freeform 111"/>
            <p:cNvSpPr>
              <a:spLocks noChangeArrowheads="1"/>
            </p:cNvSpPr>
            <p:nvPr/>
          </p:nvSpPr>
          <p:spPr bwMode="auto">
            <a:xfrm>
              <a:off x="4128" y="2820"/>
              <a:ext cx="71" cy="125"/>
            </a:xfrm>
            <a:custGeom>
              <a:avLst/>
              <a:gdLst>
                <a:gd name="T0" fmla="*/ 0 w 72"/>
                <a:gd name="T1" fmla="*/ 0 h 126"/>
                <a:gd name="T2" fmla="*/ 72 w 72"/>
                <a:gd name="T3" fmla="*/ 60 h 126"/>
                <a:gd name="T4" fmla="*/ 0 w 72"/>
                <a:gd name="T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126">
                  <a:moveTo>
                    <a:pt x="0" y="0"/>
                  </a:moveTo>
                  <a:lnTo>
                    <a:pt x="72" y="60"/>
                  </a:lnTo>
                  <a:lnTo>
                    <a:pt x="0" y="126"/>
                  </a:lnTo>
                </a:path>
              </a:pathLst>
            </a:custGeom>
            <a:noFill/>
            <a:ln w="2844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304" name="Freeform 112"/>
            <p:cNvSpPr>
              <a:spLocks/>
            </p:cNvSpPr>
            <p:nvPr/>
          </p:nvSpPr>
          <p:spPr bwMode="auto">
            <a:xfrm>
              <a:off x="4792" y="2737"/>
              <a:ext cx="175" cy="6"/>
            </a:xfrm>
            <a:custGeom>
              <a:avLst/>
              <a:gdLst>
                <a:gd name="T0" fmla="*/ 0 w 176"/>
                <a:gd name="T1" fmla="*/ 7 h 7"/>
                <a:gd name="T2" fmla="*/ 176 w 176"/>
                <a:gd name="T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6" h="7">
                  <a:moveTo>
                    <a:pt x="0" y="7"/>
                  </a:moveTo>
                  <a:lnTo>
                    <a:pt x="176" y="0"/>
                  </a:lnTo>
                </a:path>
              </a:pathLst>
            </a:custGeom>
            <a:noFill/>
            <a:ln w="19080" cap="sq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8305" name="Group 113"/>
          <p:cNvGrpSpPr>
            <a:grpSpLocks/>
          </p:cNvGrpSpPr>
          <p:nvPr/>
        </p:nvGrpSpPr>
        <p:grpSpPr bwMode="auto">
          <a:xfrm>
            <a:off x="4343400" y="5334000"/>
            <a:ext cx="2741613" cy="458788"/>
            <a:chOff x="2736" y="3360"/>
            <a:chExt cx="1727" cy="289"/>
          </a:xfrm>
        </p:grpSpPr>
        <p:sp>
          <p:nvSpPr>
            <p:cNvPr id="8306" name="Text Box 114"/>
            <p:cNvSpPr txBox="1">
              <a:spLocks noChangeArrowheads="1"/>
            </p:cNvSpPr>
            <p:nvPr/>
          </p:nvSpPr>
          <p:spPr bwMode="auto">
            <a:xfrm>
              <a:off x="2736" y="3360"/>
              <a:ext cx="172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DE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+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KD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</a:t>
              </a:r>
              <a:r>
                <a:rPr lang="ru-RU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</a:p>
          </p:txBody>
        </p:sp>
        <p:sp>
          <p:nvSpPr>
            <p:cNvPr id="8307" name="Line 115"/>
            <p:cNvSpPr>
              <a:spLocks noChangeShapeType="1"/>
            </p:cNvSpPr>
            <p:nvPr/>
          </p:nvSpPr>
          <p:spPr bwMode="auto">
            <a:xfrm>
              <a:off x="3168" y="3360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308" name="Line 116"/>
            <p:cNvSpPr>
              <a:spLocks noChangeShapeType="1"/>
            </p:cNvSpPr>
            <p:nvPr/>
          </p:nvSpPr>
          <p:spPr bwMode="auto">
            <a:xfrm>
              <a:off x="3648" y="3360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sp>
        <p:nvSpPr>
          <p:cNvPr id="8309" name="Freeform 117"/>
          <p:cNvSpPr>
            <a:spLocks noChangeArrowheads="1"/>
          </p:cNvSpPr>
          <p:nvPr/>
        </p:nvSpPr>
        <p:spPr bwMode="auto">
          <a:xfrm>
            <a:off x="6515100" y="5467350"/>
            <a:ext cx="114300" cy="200025"/>
          </a:xfrm>
          <a:custGeom>
            <a:avLst/>
            <a:gdLst>
              <a:gd name="T0" fmla="*/ 0 w 72"/>
              <a:gd name="T1" fmla="*/ 0 h 126"/>
              <a:gd name="T2" fmla="*/ 72 w 72"/>
              <a:gd name="T3" fmla="*/ 60 h 126"/>
              <a:gd name="T4" fmla="*/ 0 w 72"/>
              <a:gd name="T5" fmla="*/ 12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" h="126">
                <a:moveTo>
                  <a:pt x="0" y="0"/>
                </a:moveTo>
                <a:lnTo>
                  <a:pt x="72" y="60"/>
                </a:lnTo>
                <a:lnTo>
                  <a:pt x="0" y="126"/>
                </a:lnTo>
              </a:path>
            </a:pathLst>
          </a:custGeom>
          <a:noFill/>
          <a:ln w="28440" cap="flat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u-RU">
              <a:solidFill>
                <a:srgbClr val="FFFFFF"/>
              </a:solidFill>
            </a:endParaRPr>
          </a:p>
        </p:txBody>
      </p:sp>
      <p:grpSp>
        <p:nvGrpSpPr>
          <p:cNvPr id="8310" name="Group 118"/>
          <p:cNvGrpSpPr>
            <a:grpSpLocks/>
          </p:cNvGrpSpPr>
          <p:nvPr/>
        </p:nvGrpSpPr>
        <p:grpSpPr bwMode="auto">
          <a:xfrm>
            <a:off x="6324600" y="5334000"/>
            <a:ext cx="2132013" cy="458788"/>
            <a:chOff x="3984" y="3360"/>
            <a:chExt cx="1343" cy="289"/>
          </a:xfrm>
        </p:grpSpPr>
        <p:sp>
          <p:nvSpPr>
            <p:cNvPr id="8311" name="Text Box 119"/>
            <p:cNvSpPr txBox="1">
              <a:spLocks noChangeArrowheads="1"/>
            </p:cNvSpPr>
            <p:nvPr/>
          </p:nvSpPr>
          <p:spPr bwMode="auto">
            <a:xfrm>
              <a:off x="3984" y="3360"/>
              <a:ext cx="134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400" b="1">
                  <a:solidFill>
                    <a:srgbClr val="0099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 </a:t>
              </a:r>
              <a:r>
                <a:rPr lang="en-US" sz="2400" b="1">
                  <a:solidFill>
                    <a:srgbClr val="0099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KD + DE</a:t>
              </a:r>
              <a:r>
                <a:rPr lang="ru-RU" sz="2400" b="1">
                  <a:solidFill>
                    <a:srgbClr val="0099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=</a:t>
              </a:r>
              <a:r>
                <a:rPr lang="en-US" sz="2400" b="1">
                  <a:solidFill>
                    <a:srgbClr val="0099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</a:p>
          </p:txBody>
        </p:sp>
        <p:sp>
          <p:nvSpPr>
            <p:cNvPr id="8312" name="Line 120"/>
            <p:cNvSpPr>
              <a:spLocks noChangeShapeType="1"/>
            </p:cNvSpPr>
            <p:nvPr/>
          </p:nvSpPr>
          <p:spPr bwMode="auto">
            <a:xfrm>
              <a:off x="4272" y="3360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313" name="Line 121"/>
            <p:cNvSpPr>
              <a:spLocks noChangeShapeType="1"/>
            </p:cNvSpPr>
            <p:nvPr/>
          </p:nvSpPr>
          <p:spPr bwMode="auto">
            <a:xfrm>
              <a:off x="4800" y="3360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8314" name="Group 122"/>
          <p:cNvGrpSpPr>
            <a:grpSpLocks/>
          </p:cNvGrpSpPr>
          <p:nvPr/>
        </p:nvGrpSpPr>
        <p:grpSpPr bwMode="auto">
          <a:xfrm>
            <a:off x="6515100" y="3352800"/>
            <a:ext cx="1408113" cy="331788"/>
            <a:chOff x="4104" y="2112"/>
            <a:chExt cx="887" cy="209"/>
          </a:xfrm>
        </p:grpSpPr>
        <p:sp>
          <p:nvSpPr>
            <p:cNvPr id="8315" name="Line 123"/>
            <p:cNvSpPr>
              <a:spLocks noChangeShapeType="1"/>
            </p:cNvSpPr>
            <p:nvPr/>
          </p:nvSpPr>
          <p:spPr bwMode="auto">
            <a:xfrm>
              <a:off x="4272" y="2112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316" name="Freeform 124"/>
            <p:cNvSpPr>
              <a:spLocks noChangeArrowheads="1"/>
            </p:cNvSpPr>
            <p:nvPr/>
          </p:nvSpPr>
          <p:spPr bwMode="auto">
            <a:xfrm>
              <a:off x="4104" y="2196"/>
              <a:ext cx="71" cy="125"/>
            </a:xfrm>
            <a:custGeom>
              <a:avLst/>
              <a:gdLst>
                <a:gd name="T0" fmla="*/ 0 w 72"/>
                <a:gd name="T1" fmla="*/ 0 h 126"/>
                <a:gd name="T2" fmla="*/ 72 w 72"/>
                <a:gd name="T3" fmla="*/ 60 h 126"/>
                <a:gd name="T4" fmla="*/ 0 w 72"/>
                <a:gd name="T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126">
                  <a:moveTo>
                    <a:pt x="0" y="0"/>
                  </a:moveTo>
                  <a:lnTo>
                    <a:pt x="72" y="60"/>
                  </a:lnTo>
                  <a:lnTo>
                    <a:pt x="0" y="126"/>
                  </a:ln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317" name="Line 125"/>
            <p:cNvSpPr>
              <a:spLocks noChangeShapeType="1"/>
            </p:cNvSpPr>
            <p:nvPr/>
          </p:nvSpPr>
          <p:spPr bwMode="auto">
            <a:xfrm>
              <a:off x="4752" y="2112"/>
              <a:ext cx="239" cy="0"/>
            </a:xfrm>
            <a:prstGeom prst="line">
              <a:avLst/>
            </a:prstGeom>
            <a:noFill/>
            <a:ln w="19080" cap="sq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8318" name="Group 126"/>
          <p:cNvGrpSpPr>
            <a:grpSpLocks/>
          </p:cNvGrpSpPr>
          <p:nvPr/>
        </p:nvGrpSpPr>
        <p:grpSpPr bwMode="auto">
          <a:xfrm>
            <a:off x="3834770" y="318088"/>
            <a:ext cx="5178425" cy="6438900"/>
            <a:chOff x="2400" y="288"/>
            <a:chExt cx="3262" cy="4056"/>
          </a:xfrm>
        </p:grpSpPr>
        <p:sp>
          <p:nvSpPr>
            <p:cNvPr id="8319" name="Freeform 127"/>
            <p:cNvSpPr>
              <a:spLocks noChangeArrowheads="1"/>
            </p:cNvSpPr>
            <p:nvPr/>
          </p:nvSpPr>
          <p:spPr bwMode="auto">
            <a:xfrm>
              <a:off x="2400" y="461"/>
              <a:ext cx="3262" cy="3883"/>
            </a:xfrm>
            <a:custGeom>
              <a:avLst/>
              <a:gdLst>
                <a:gd name="T0" fmla="*/ 387 w 3599"/>
                <a:gd name="T1" fmla="*/ 180 h 3884"/>
                <a:gd name="T2" fmla="*/ 587 w 3599"/>
                <a:gd name="T3" fmla="*/ 20 h 3884"/>
                <a:gd name="T4" fmla="*/ 801 w 3599"/>
                <a:gd name="T5" fmla="*/ 188 h 3884"/>
                <a:gd name="T6" fmla="*/ 1034 w 3599"/>
                <a:gd name="T7" fmla="*/ 4 h 3884"/>
                <a:gd name="T8" fmla="*/ 1268 w 3599"/>
                <a:gd name="T9" fmla="*/ 164 h 3884"/>
                <a:gd name="T10" fmla="*/ 1508 w 3599"/>
                <a:gd name="T11" fmla="*/ 20 h 3884"/>
                <a:gd name="T12" fmla="*/ 1741 w 3599"/>
                <a:gd name="T13" fmla="*/ 180 h 3884"/>
                <a:gd name="T14" fmla="*/ 1981 w 3599"/>
                <a:gd name="T15" fmla="*/ 20 h 3884"/>
                <a:gd name="T16" fmla="*/ 2208 w 3599"/>
                <a:gd name="T17" fmla="*/ 188 h 3884"/>
                <a:gd name="T18" fmla="*/ 2428 w 3599"/>
                <a:gd name="T19" fmla="*/ 20 h 3884"/>
                <a:gd name="T20" fmla="*/ 2669 w 3599"/>
                <a:gd name="T21" fmla="*/ 212 h 3884"/>
                <a:gd name="T22" fmla="*/ 2882 w 3599"/>
                <a:gd name="T23" fmla="*/ 44 h 3884"/>
                <a:gd name="T24" fmla="*/ 3029 w 3599"/>
                <a:gd name="T25" fmla="*/ 260 h 3884"/>
                <a:gd name="T26" fmla="*/ 3312 w 3599"/>
                <a:gd name="T27" fmla="*/ 59 h 3884"/>
                <a:gd name="T28" fmla="*/ 3480 w 3599"/>
                <a:gd name="T29" fmla="*/ 251 h 3884"/>
                <a:gd name="T30" fmla="*/ 3488 w 3599"/>
                <a:gd name="T31" fmla="*/ 827 h 3884"/>
                <a:gd name="T32" fmla="*/ 3456 w 3599"/>
                <a:gd name="T33" fmla="*/ 1763 h 3884"/>
                <a:gd name="T34" fmla="*/ 3408 w 3599"/>
                <a:gd name="T35" fmla="*/ 2499 h 3884"/>
                <a:gd name="T36" fmla="*/ 3416 w 3599"/>
                <a:gd name="T37" fmla="*/ 3083 h 3884"/>
                <a:gd name="T38" fmla="*/ 3488 w 3599"/>
                <a:gd name="T39" fmla="*/ 3419 h 3884"/>
                <a:gd name="T40" fmla="*/ 3589 w 3599"/>
                <a:gd name="T41" fmla="*/ 3524 h 3884"/>
                <a:gd name="T42" fmla="*/ 3549 w 3599"/>
                <a:gd name="T43" fmla="*/ 3572 h 3884"/>
                <a:gd name="T44" fmla="*/ 3389 w 3599"/>
                <a:gd name="T45" fmla="*/ 3668 h 3884"/>
                <a:gd name="T46" fmla="*/ 3229 w 3599"/>
                <a:gd name="T47" fmla="*/ 3668 h 3884"/>
                <a:gd name="T48" fmla="*/ 2909 w 3599"/>
                <a:gd name="T49" fmla="*/ 3572 h 3884"/>
                <a:gd name="T50" fmla="*/ 2709 w 3599"/>
                <a:gd name="T51" fmla="*/ 3764 h 3884"/>
                <a:gd name="T52" fmla="*/ 2468 w 3599"/>
                <a:gd name="T53" fmla="*/ 3860 h 3884"/>
                <a:gd name="T54" fmla="*/ 2068 w 3599"/>
                <a:gd name="T55" fmla="*/ 3668 h 3884"/>
                <a:gd name="T56" fmla="*/ 1628 w 3599"/>
                <a:gd name="T57" fmla="*/ 3860 h 3884"/>
                <a:gd name="T58" fmla="*/ 1067 w 3599"/>
                <a:gd name="T59" fmla="*/ 3668 h 3884"/>
                <a:gd name="T60" fmla="*/ 627 w 3599"/>
                <a:gd name="T61" fmla="*/ 3860 h 3884"/>
                <a:gd name="T62" fmla="*/ 347 w 3599"/>
                <a:gd name="T63" fmla="*/ 3812 h 3884"/>
                <a:gd name="T64" fmla="*/ 27 w 3599"/>
                <a:gd name="T65" fmla="*/ 3620 h 3884"/>
                <a:gd name="T66" fmla="*/ 187 w 3599"/>
                <a:gd name="T67" fmla="*/ 3524 h 3884"/>
                <a:gd name="T68" fmla="*/ 307 w 3599"/>
                <a:gd name="T69" fmla="*/ 3044 h 3884"/>
                <a:gd name="T70" fmla="*/ 352 w 3599"/>
                <a:gd name="T71" fmla="*/ 2331 h 3884"/>
                <a:gd name="T72" fmla="*/ 347 w 3599"/>
                <a:gd name="T73" fmla="*/ 1076 h 3884"/>
                <a:gd name="T74" fmla="*/ 336 w 3599"/>
                <a:gd name="T75" fmla="*/ 523 h 3884"/>
                <a:gd name="T76" fmla="*/ 389 w 3599"/>
                <a:gd name="T77" fmla="*/ 176 h 38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599" h="3884">
                  <a:moveTo>
                    <a:pt x="387" y="180"/>
                  </a:moveTo>
                  <a:cubicBezTo>
                    <a:pt x="420" y="155"/>
                    <a:pt x="518" y="19"/>
                    <a:pt x="587" y="20"/>
                  </a:cubicBezTo>
                  <a:cubicBezTo>
                    <a:pt x="656" y="21"/>
                    <a:pt x="726" y="191"/>
                    <a:pt x="801" y="188"/>
                  </a:cubicBezTo>
                  <a:cubicBezTo>
                    <a:pt x="875" y="185"/>
                    <a:pt x="957" y="8"/>
                    <a:pt x="1034" y="4"/>
                  </a:cubicBezTo>
                  <a:cubicBezTo>
                    <a:pt x="1112" y="0"/>
                    <a:pt x="1188" y="161"/>
                    <a:pt x="1268" y="164"/>
                  </a:cubicBezTo>
                  <a:cubicBezTo>
                    <a:pt x="1347" y="167"/>
                    <a:pt x="1429" y="17"/>
                    <a:pt x="1508" y="20"/>
                  </a:cubicBezTo>
                  <a:cubicBezTo>
                    <a:pt x="1587" y="23"/>
                    <a:pt x="1662" y="180"/>
                    <a:pt x="1741" y="180"/>
                  </a:cubicBezTo>
                  <a:cubicBezTo>
                    <a:pt x="1821" y="180"/>
                    <a:pt x="1904" y="19"/>
                    <a:pt x="1981" y="20"/>
                  </a:cubicBezTo>
                  <a:cubicBezTo>
                    <a:pt x="2059" y="21"/>
                    <a:pt x="2134" y="188"/>
                    <a:pt x="2208" y="188"/>
                  </a:cubicBezTo>
                  <a:cubicBezTo>
                    <a:pt x="2283" y="188"/>
                    <a:pt x="2352" y="16"/>
                    <a:pt x="2428" y="20"/>
                  </a:cubicBezTo>
                  <a:cubicBezTo>
                    <a:pt x="2505" y="24"/>
                    <a:pt x="2593" y="208"/>
                    <a:pt x="2669" y="212"/>
                  </a:cubicBezTo>
                  <a:cubicBezTo>
                    <a:pt x="2745" y="216"/>
                    <a:pt x="2822" y="36"/>
                    <a:pt x="2882" y="44"/>
                  </a:cubicBezTo>
                  <a:cubicBezTo>
                    <a:pt x="2942" y="52"/>
                    <a:pt x="2957" y="257"/>
                    <a:pt x="3029" y="260"/>
                  </a:cubicBezTo>
                  <a:cubicBezTo>
                    <a:pt x="3101" y="263"/>
                    <a:pt x="3237" y="60"/>
                    <a:pt x="3312" y="59"/>
                  </a:cubicBezTo>
                  <a:cubicBezTo>
                    <a:pt x="3387" y="58"/>
                    <a:pt x="3451" y="123"/>
                    <a:pt x="3480" y="251"/>
                  </a:cubicBezTo>
                  <a:cubicBezTo>
                    <a:pt x="3509" y="379"/>
                    <a:pt x="3492" y="575"/>
                    <a:pt x="3488" y="827"/>
                  </a:cubicBezTo>
                  <a:cubicBezTo>
                    <a:pt x="3484" y="1079"/>
                    <a:pt x="3469" y="1484"/>
                    <a:pt x="3456" y="1763"/>
                  </a:cubicBezTo>
                  <a:cubicBezTo>
                    <a:pt x="3443" y="2042"/>
                    <a:pt x="3415" y="2279"/>
                    <a:pt x="3408" y="2499"/>
                  </a:cubicBezTo>
                  <a:cubicBezTo>
                    <a:pt x="3401" y="2719"/>
                    <a:pt x="3403" y="2930"/>
                    <a:pt x="3416" y="3083"/>
                  </a:cubicBezTo>
                  <a:cubicBezTo>
                    <a:pt x="3429" y="3236"/>
                    <a:pt x="3459" y="3346"/>
                    <a:pt x="3488" y="3419"/>
                  </a:cubicBezTo>
                  <a:cubicBezTo>
                    <a:pt x="3517" y="3492"/>
                    <a:pt x="3579" y="3499"/>
                    <a:pt x="3589" y="3524"/>
                  </a:cubicBezTo>
                  <a:cubicBezTo>
                    <a:pt x="3599" y="3549"/>
                    <a:pt x="3583" y="3548"/>
                    <a:pt x="3549" y="3572"/>
                  </a:cubicBezTo>
                  <a:cubicBezTo>
                    <a:pt x="3516" y="3596"/>
                    <a:pt x="3443" y="3652"/>
                    <a:pt x="3389" y="3668"/>
                  </a:cubicBezTo>
                  <a:cubicBezTo>
                    <a:pt x="3336" y="3684"/>
                    <a:pt x="3309" y="3684"/>
                    <a:pt x="3229" y="3668"/>
                  </a:cubicBezTo>
                  <a:cubicBezTo>
                    <a:pt x="3149" y="3652"/>
                    <a:pt x="2996" y="3556"/>
                    <a:pt x="2909" y="3572"/>
                  </a:cubicBezTo>
                  <a:cubicBezTo>
                    <a:pt x="2822" y="3588"/>
                    <a:pt x="2782" y="3716"/>
                    <a:pt x="2709" y="3764"/>
                  </a:cubicBezTo>
                  <a:cubicBezTo>
                    <a:pt x="2635" y="3812"/>
                    <a:pt x="2575" y="3876"/>
                    <a:pt x="2468" y="3860"/>
                  </a:cubicBezTo>
                  <a:cubicBezTo>
                    <a:pt x="2362" y="3844"/>
                    <a:pt x="2208" y="3668"/>
                    <a:pt x="2068" y="3668"/>
                  </a:cubicBezTo>
                  <a:cubicBezTo>
                    <a:pt x="1928" y="3668"/>
                    <a:pt x="1795" y="3860"/>
                    <a:pt x="1628" y="3860"/>
                  </a:cubicBezTo>
                  <a:cubicBezTo>
                    <a:pt x="1461" y="3860"/>
                    <a:pt x="1234" y="3668"/>
                    <a:pt x="1067" y="3668"/>
                  </a:cubicBezTo>
                  <a:cubicBezTo>
                    <a:pt x="901" y="3668"/>
                    <a:pt x="747" y="3836"/>
                    <a:pt x="627" y="3860"/>
                  </a:cubicBezTo>
                  <a:cubicBezTo>
                    <a:pt x="507" y="3884"/>
                    <a:pt x="447" y="3852"/>
                    <a:pt x="347" y="3812"/>
                  </a:cubicBezTo>
                  <a:cubicBezTo>
                    <a:pt x="247" y="3772"/>
                    <a:pt x="53" y="3668"/>
                    <a:pt x="27" y="3620"/>
                  </a:cubicBezTo>
                  <a:cubicBezTo>
                    <a:pt x="0" y="3572"/>
                    <a:pt x="140" y="3620"/>
                    <a:pt x="187" y="3524"/>
                  </a:cubicBezTo>
                  <a:cubicBezTo>
                    <a:pt x="234" y="3428"/>
                    <a:pt x="280" y="3243"/>
                    <a:pt x="307" y="3044"/>
                  </a:cubicBezTo>
                  <a:cubicBezTo>
                    <a:pt x="334" y="2845"/>
                    <a:pt x="345" y="2659"/>
                    <a:pt x="352" y="2331"/>
                  </a:cubicBezTo>
                  <a:cubicBezTo>
                    <a:pt x="359" y="2003"/>
                    <a:pt x="350" y="1377"/>
                    <a:pt x="347" y="1076"/>
                  </a:cubicBezTo>
                  <a:cubicBezTo>
                    <a:pt x="344" y="775"/>
                    <a:pt x="329" y="673"/>
                    <a:pt x="336" y="523"/>
                  </a:cubicBezTo>
                  <a:cubicBezTo>
                    <a:pt x="343" y="373"/>
                    <a:pt x="378" y="248"/>
                    <a:pt x="389" y="176"/>
                  </a:cubicBezTo>
                </a:path>
              </a:pathLst>
            </a:custGeom>
            <a:gradFill rotWithShape="0">
              <a:gsLst>
                <a:gs pos="0">
                  <a:srgbClr val="BBE0E3">
                    <a:alpha val="98999"/>
                  </a:srgbClr>
                </a:gs>
                <a:gs pos="50000">
                  <a:srgbClr val="FFFFFF">
                    <a:alpha val="98000"/>
                  </a:srgbClr>
                </a:gs>
                <a:gs pos="100000">
                  <a:srgbClr val="BBE0E3">
                    <a:alpha val="98999"/>
                  </a:srgbClr>
                </a:gs>
              </a:gsLst>
              <a:lin ang="0" scaled="1"/>
            </a:gradFill>
            <a:ln w="9360" cap="flat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grpSp>
          <p:nvGrpSpPr>
            <p:cNvPr id="8320" name="Group 128"/>
            <p:cNvGrpSpPr>
              <a:grpSpLocks/>
            </p:cNvGrpSpPr>
            <p:nvPr/>
          </p:nvGrpSpPr>
          <p:grpSpPr bwMode="auto">
            <a:xfrm>
              <a:off x="2849" y="288"/>
              <a:ext cx="120" cy="384"/>
              <a:chOff x="2849" y="288"/>
              <a:chExt cx="120" cy="384"/>
            </a:xfrm>
          </p:grpSpPr>
          <p:sp>
            <p:nvSpPr>
              <p:cNvPr id="8321" name="Oval 129"/>
              <p:cNvSpPr>
                <a:spLocks noChangeArrowheads="1"/>
              </p:cNvSpPr>
              <p:nvPr/>
            </p:nvSpPr>
            <p:spPr bwMode="auto">
              <a:xfrm>
                <a:off x="2895" y="577"/>
                <a:ext cx="35" cy="95"/>
              </a:xfrm>
              <a:prstGeom prst="ellips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8322" name="Freeform 130"/>
              <p:cNvSpPr>
                <a:spLocks noChangeArrowheads="1"/>
              </p:cNvSpPr>
              <p:nvPr/>
            </p:nvSpPr>
            <p:spPr bwMode="auto">
              <a:xfrm>
                <a:off x="2849" y="288"/>
                <a:ext cx="120" cy="366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>
                      <a:alpha val="50000"/>
                    </a:srgbClr>
                  </a:gs>
                  <a:gs pos="50000">
                    <a:srgbClr val="0000FF">
                      <a:alpha val="45999"/>
                    </a:srgbClr>
                  </a:gs>
                  <a:gs pos="100000">
                    <a:srgbClr val="FFFFFF">
                      <a:alpha val="50000"/>
                    </a:srgbClr>
                  </a:gs>
                </a:gsLst>
                <a:lin ang="0" scaled="1"/>
              </a:gradFill>
              <a:ln w="9360" cap="flat">
                <a:solidFill>
                  <a:srgbClr val="0000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323" name="Group 131"/>
            <p:cNvGrpSpPr>
              <a:grpSpLocks/>
            </p:cNvGrpSpPr>
            <p:nvPr/>
          </p:nvGrpSpPr>
          <p:grpSpPr bwMode="auto">
            <a:xfrm>
              <a:off x="3258" y="289"/>
              <a:ext cx="121" cy="384"/>
              <a:chOff x="3258" y="289"/>
              <a:chExt cx="121" cy="384"/>
            </a:xfrm>
          </p:grpSpPr>
          <p:sp>
            <p:nvSpPr>
              <p:cNvPr id="8324" name="Oval 132"/>
              <p:cNvSpPr>
                <a:spLocks noChangeArrowheads="1"/>
              </p:cNvSpPr>
              <p:nvPr/>
            </p:nvSpPr>
            <p:spPr bwMode="auto">
              <a:xfrm>
                <a:off x="3305" y="578"/>
                <a:ext cx="35" cy="95"/>
              </a:xfrm>
              <a:prstGeom prst="ellips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8325" name="Freeform 133"/>
              <p:cNvSpPr>
                <a:spLocks noChangeArrowheads="1"/>
              </p:cNvSpPr>
              <p:nvPr/>
            </p:nvSpPr>
            <p:spPr bwMode="auto">
              <a:xfrm>
                <a:off x="3258" y="289"/>
                <a:ext cx="121" cy="366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>
                      <a:alpha val="50000"/>
                    </a:srgbClr>
                  </a:gs>
                  <a:gs pos="50000">
                    <a:srgbClr val="0000FF">
                      <a:alpha val="45999"/>
                    </a:srgbClr>
                  </a:gs>
                  <a:gs pos="100000">
                    <a:srgbClr val="FFFFFF">
                      <a:alpha val="50000"/>
                    </a:srgbClr>
                  </a:gs>
                </a:gsLst>
                <a:lin ang="0" scaled="1"/>
              </a:gradFill>
              <a:ln w="9360" cap="flat">
                <a:solidFill>
                  <a:srgbClr val="0000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326" name="Group 134"/>
            <p:cNvGrpSpPr>
              <a:grpSpLocks/>
            </p:cNvGrpSpPr>
            <p:nvPr/>
          </p:nvGrpSpPr>
          <p:grpSpPr bwMode="auto">
            <a:xfrm>
              <a:off x="3695" y="289"/>
              <a:ext cx="120" cy="384"/>
              <a:chOff x="3695" y="289"/>
              <a:chExt cx="120" cy="384"/>
            </a:xfrm>
          </p:grpSpPr>
          <p:sp>
            <p:nvSpPr>
              <p:cNvPr id="8327" name="Oval 135"/>
              <p:cNvSpPr>
                <a:spLocks noChangeArrowheads="1"/>
              </p:cNvSpPr>
              <p:nvPr/>
            </p:nvSpPr>
            <p:spPr bwMode="auto">
              <a:xfrm>
                <a:off x="3740" y="578"/>
                <a:ext cx="35" cy="95"/>
              </a:xfrm>
              <a:prstGeom prst="ellips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8328" name="Freeform 136"/>
              <p:cNvSpPr>
                <a:spLocks noChangeArrowheads="1"/>
              </p:cNvSpPr>
              <p:nvPr/>
            </p:nvSpPr>
            <p:spPr bwMode="auto">
              <a:xfrm>
                <a:off x="3695" y="289"/>
                <a:ext cx="120" cy="366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>
                      <a:alpha val="50000"/>
                    </a:srgbClr>
                  </a:gs>
                  <a:gs pos="50000">
                    <a:srgbClr val="0000FF">
                      <a:alpha val="45999"/>
                    </a:srgbClr>
                  </a:gs>
                  <a:gs pos="100000">
                    <a:srgbClr val="FFFFFF">
                      <a:alpha val="50000"/>
                    </a:srgbClr>
                  </a:gs>
                </a:gsLst>
                <a:lin ang="0" scaled="1"/>
              </a:gradFill>
              <a:ln w="9360" cap="flat">
                <a:solidFill>
                  <a:srgbClr val="0000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329" name="Group 137"/>
            <p:cNvGrpSpPr>
              <a:grpSpLocks/>
            </p:cNvGrpSpPr>
            <p:nvPr/>
          </p:nvGrpSpPr>
          <p:grpSpPr bwMode="auto">
            <a:xfrm>
              <a:off x="4130" y="289"/>
              <a:ext cx="120" cy="384"/>
              <a:chOff x="4130" y="289"/>
              <a:chExt cx="120" cy="384"/>
            </a:xfrm>
          </p:grpSpPr>
          <p:sp>
            <p:nvSpPr>
              <p:cNvPr id="8330" name="Oval 138"/>
              <p:cNvSpPr>
                <a:spLocks noChangeArrowheads="1"/>
              </p:cNvSpPr>
              <p:nvPr/>
            </p:nvSpPr>
            <p:spPr bwMode="auto">
              <a:xfrm>
                <a:off x="4175" y="578"/>
                <a:ext cx="35" cy="95"/>
              </a:xfrm>
              <a:prstGeom prst="ellips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8331" name="Freeform 139"/>
              <p:cNvSpPr>
                <a:spLocks noChangeArrowheads="1"/>
              </p:cNvSpPr>
              <p:nvPr/>
            </p:nvSpPr>
            <p:spPr bwMode="auto">
              <a:xfrm>
                <a:off x="4130" y="289"/>
                <a:ext cx="120" cy="366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>
                      <a:alpha val="50000"/>
                    </a:srgbClr>
                  </a:gs>
                  <a:gs pos="50000">
                    <a:srgbClr val="0000FF">
                      <a:alpha val="45999"/>
                    </a:srgbClr>
                  </a:gs>
                  <a:gs pos="100000">
                    <a:srgbClr val="FFFFFF">
                      <a:alpha val="50000"/>
                    </a:srgbClr>
                  </a:gs>
                </a:gsLst>
                <a:lin ang="0" scaled="1"/>
              </a:gradFill>
              <a:ln w="9360" cap="flat">
                <a:solidFill>
                  <a:srgbClr val="0000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332" name="Group 140"/>
            <p:cNvGrpSpPr>
              <a:grpSpLocks/>
            </p:cNvGrpSpPr>
            <p:nvPr/>
          </p:nvGrpSpPr>
          <p:grpSpPr bwMode="auto">
            <a:xfrm>
              <a:off x="4516" y="289"/>
              <a:ext cx="120" cy="384"/>
              <a:chOff x="4516" y="289"/>
              <a:chExt cx="120" cy="384"/>
            </a:xfrm>
          </p:grpSpPr>
          <p:sp>
            <p:nvSpPr>
              <p:cNvPr id="8333" name="Oval 141"/>
              <p:cNvSpPr>
                <a:spLocks noChangeArrowheads="1"/>
              </p:cNvSpPr>
              <p:nvPr/>
            </p:nvSpPr>
            <p:spPr bwMode="auto">
              <a:xfrm>
                <a:off x="4562" y="578"/>
                <a:ext cx="35" cy="95"/>
              </a:xfrm>
              <a:prstGeom prst="ellips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8334" name="Freeform 142"/>
              <p:cNvSpPr>
                <a:spLocks noChangeArrowheads="1"/>
              </p:cNvSpPr>
              <p:nvPr/>
            </p:nvSpPr>
            <p:spPr bwMode="auto">
              <a:xfrm>
                <a:off x="4516" y="289"/>
                <a:ext cx="120" cy="366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>
                      <a:alpha val="50000"/>
                    </a:srgbClr>
                  </a:gs>
                  <a:gs pos="50000">
                    <a:srgbClr val="0000FF">
                      <a:alpha val="45999"/>
                    </a:srgbClr>
                  </a:gs>
                  <a:gs pos="100000">
                    <a:srgbClr val="FFFFFF">
                      <a:alpha val="50000"/>
                    </a:srgbClr>
                  </a:gs>
                </a:gsLst>
                <a:lin ang="0" scaled="1"/>
              </a:gradFill>
              <a:ln w="9360" cap="flat">
                <a:solidFill>
                  <a:srgbClr val="0000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335" name="Group 143"/>
            <p:cNvGrpSpPr>
              <a:grpSpLocks/>
            </p:cNvGrpSpPr>
            <p:nvPr/>
          </p:nvGrpSpPr>
          <p:grpSpPr bwMode="auto">
            <a:xfrm>
              <a:off x="4952" y="289"/>
              <a:ext cx="120" cy="384"/>
              <a:chOff x="4952" y="289"/>
              <a:chExt cx="120" cy="384"/>
            </a:xfrm>
          </p:grpSpPr>
          <p:sp>
            <p:nvSpPr>
              <p:cNvPr id="8336" name="Oval 144"/>
              <p:cNvSpPr>
                <a:spLocks noChangeArrowheads="1"/>
              </p:cNvSpPr>
              <p:nvPr/>
            </p:nvSpPr>
            <p:spPr bwMode="auto">
              <a:xfrm>
                <a:off x="4998" y="578"/>
                <a:ext cx="35" cy="95"/>
              </a:xfrm>
              <a:prstGeom prst="ellips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8337" name="Freeform 145"/>
              <p:cNvSpPr>
                <a:spLocks noChangeArrowheads="1"/>
              </p:cNvSpPr>
              <p:nvPr/>
            </p:nvSpPr>
            <p:spPr bwMode="auto">
              <a:xfrm>
                <a:off x="4952" y="289"/>
                <a:ext cx="120" cy="366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>
                      <a:alpha val="50000"/>
                    </a:srgbClr>
                  </a:gs>
                  <a:gs pos="50000">
                    <a:srgbClr val="0000FF">
                      <a:alpha val="45999"/>
                    </a:srgbClr>
                  </a:gs>
                  <a:gs pos="100000">
                    <a:srgbClr val="FFFFFF">
                      <a:alpha val="50000"/>
                    </a:srgbClr>
                  </a:gs>
                </a:gsLst>
                <a:lin ang="0" scaled="1"/>
              </a:gradFill>
              <a:ln w="9360" cap="flat">
                <a:solidFill>
                  <a:srgbClr val="0000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8338" name="Freeform 146"/>
            <p:cNvSpPr>
              <a:spLocks noChangeArrowheads="1"/>
            </p:cNvSpPr>
            <p:nvPr/>
          </p:nvSpPr>
          <p:spPr bwMode="auto">
            <a:xfrm>
              <a:off x="4814" y="1656"/>
              <a:ext cx="186" cy="2376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noFill/>
            <a:ln w="9360" cap="flat">
              <a:solidFill>
                <a:srgbClr val="0099FF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339" name="Freeform 147"/>
            <p:cNvSpPr>
              <a:spLocks noChangeArrowheads="1"/>
            </p:cNvSpPr>
            <p:nvPr/>
          </p:nvSpPr>
          <p:spPr bwMode="auto">
            <a:xfrm>
              <a:off x="4057" y="2257"/>
              <a:ext cx="289" cy="1871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360" cap="flat">
              <a:solidFill>
                <a:srgbClr val="0099FF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340" name="Freeform 148"/>
            <p:cNvSpPr>
              <a:spLocks noChangeArrowheads="1"/>
            </p:cNvSpPr>
            <p:nvPr/>
          </p:nvSpPr>
          <p:spPr bwMode="auto">
            <a:xfrm>
              <a:off x="3258" y="2881"/>
              <a:ext cx="290" cy="1295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360" cap="flat">
              <a:solidFill>
                <a:srgbClr val="0099FF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>
                <a:solidFill>
                  <a:srgbClr val="FFFFFF"/>
                </a:solidFill>
              </a:endParaRPr>
            </a:p>
          </p:txBody>
        </p:sp>
        <p:grpSp>
          <p:nvGrpSpPr>
            <p:cNvPr id="8341" name="Group 149"/>
            <p:cNvGrpSpPr>
              <a:grpSpLocks/>
            </p:cNvGrpSpPr>
            <p:nvPr/>
          </p:nvGrpSpPr>
          <p:grpSpPr bwMode="auto">
            <a:xfrm>
              <a:off x="5359" y="288"/>
              <a:ext cx="120" cy="384"/>
              <a:chOff x="5359" y="288"/>
              <a:chExt cx="120" cy="384"/>
            </a:xfrm>
          </p:grpSpPr>
          <p:sp>
            <p:nvSpPr>
              <p:cNvPr id="8342" name="Oval 150"/>
              <p:cNvSpPr>
                <a:spLocks noChangeArrowheads="1"/>
              </p:cNvSpPr>
              <p:nvPr/>
            </p:nvSpPr>
            <p:spPr bwMode="auto">
              <a:xfrm>
                <a:off x="5405" y="577"/>
                <a:ext cx="35" cy="95"/>
              </a:xfrm>
              <a:prstGeom prst="ellips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8343" name="Freeform 151"/>
              <p:cNvSpPr>
                <a:spLocks noChangeArrowheads="1"/>
              </p:cNvSpPr>
              <p:nvPr/>
            </p:nvSpPr>
            <p:spPr bwMode="auto">
              <a:xfrm>
                <a:off x="5359" y="288"/>
                <a:ext cx="120" cy="366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>
                      <a:alpha val="50000"/>
                    </a:srgbClr>
                  </a:gs>
                  <a:gs pos="50000">
                    <a:srgbClr val="0000FF">
                      <a:alpha val="45999"/>
                    </a:srgbClr>
                  </a:gs>
                  <a:gs pos="100000">
                    <a:srgbClr val="FFFFFF">
                      <a:alpha val="50000"/>
                    </a:srgbClr>
                  </a:gs>
                </a:gsLst>
                <a:lin ang="0" scaled="1"/>
              </a:gradFill>
              <a:ln w="9360" cap="flat">
                <a:solidFill>
                  <a:srgbClr val="0000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723608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9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8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8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7" dur="500"/>
                                        <p:tgtEl>
                                          <p:spTgt spid="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24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31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" dur="500" fill="hold"/>
                                        <p:tgtEl>
                                          <p:spTgt spid="8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8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39" dur="500"/>
                                        <p:tgtEl>
                                          <p:spTgt spid="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5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46" dur="5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1" dur="5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2" dur="5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53" dur="5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8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7" dur="500" fill="hold"/>
                                        <p:tgtEl>
                                          <p:spTgt spid="8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61" dur="500"/>
                                        <p:tgtEl>
                                          <p:spTgt spid="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6" dur="5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7" dur="5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68" dur="5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3" dur="500" fill="hold"/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4" dur="500" fill="hold"/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75" dur="5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8" dur="500" fill="hold"/>
                                        <p:tgtEl>
                                          <p:spTgt spid="8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9" dur="500" fill="hold"/>
                                        <p:tgtEl>
                                          <p:spTgt spid="8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83" dur="500"/>
                                        <p:tgtEl>
                                          <p:spTgt spid="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8" dur="500" fill="hold"/>
                                        <p:tgtEl>
                                          <p:spTgt spid="8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9" dur="500" fill="hold"/>
                                        <p:tgtEl>
                                          <p:spTgt spid="8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90" dur="500"/>
                                        <p:tgtEl>
                                          <p:spTgt spid="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5" dur="500" fill="hold"/>
                                        <p:tgtEl>
                                          <p:spTgt spid="8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6" dur="500" fill="hold"/>
                                        <p:tgtEl>
                                          <p:spTgt spid="8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97" dur="500"/>
                                        <p:tgtEl>
                                          <p:spTgt spid="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8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9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110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14" dur="2000" fill="hold"/>
                                        <p:tgtEl>
                                          <p:spTgt spid="83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4.49584E-6 L 0.5 -4.49584E-6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83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51" grpId="0" animBg="1"/>
      <p:bldP spid="8252" grpId="0" animBg="1"/>
      <p:bldP spid="8253" grpId="0" animBg="1"/>
      <p:bldP spid="8254" grpId="0" animBg="1"/>
      <p:bldP spid="825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4"/>
          <p:cNvSpPr>
            <a:spLocks noChangeShapeType="1"/>
          </p:cNvSpPr>
          <p:nvPr/>
        </p:nvSpPr>
        <p:spPr bwMode="auto">
          <a:xfrm flipV="1">
            <a:off x="2514600" y="2362200"/>
            <a:ext cx="838200" cy="289560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1" name="Line 5"/>
          <p:cNvSpPr>
            <a:spLocks noChangeShapeType="1"/>
          </p:cNvSpPr>
          <p:nvPr/>
        </p:nvSpPr>
        <p:spPr bwMode="auto">
          <a:xfrm flipV="1">
            <a:off x="2514600" y="4648200"/>
            <a:ext cx="182880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 flipV="1">
            <a:off x="3352800" y="1143000"/>
            <a:ext cx="2895600" cy="12192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 flipV="1">
            <a:off x="4343400" y="762000"/>
            <a:ext cx="1143000" cy="38100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 flipV="1">
            <a:off x="2514600" y="1524000"/>
            <a:ext cx="2743200" cy="3733800"/>
          </a:xfrm>
          <a:prstGeom prst="line">
            <a:avLst/>
          </a:prstGeom>
          <a:noFill/>
          <a:ln w="825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5" name="Text Box 11"/>
          <p:cNvSpPr txBox="1">
            <a:spLocks noChangeArrowheads="1"/>
          </p:cNvSpPr>
          <p:nvPr/>
        </p:nvSpPr>
        <p:spPr bwMode="auto">
          <a:xfrm>
            <a:off x="2133600" y="5284788"/>
            <a:ext cx="493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4000" b="1">
                <a:solidFill>
                  <a:srgbClr val="CC0000"/>
                </a:solidFill>
              </a:rPr>
              <a:t>T</a:t>
            </a:r>
            <a:endParaRPr lang="ru-RU" altLang="ru-RU" sz="4000" b="1">
              <a:solidFill>
                <a:srgbClr val="CC0000"/>
              </a:solidFill>
            </a:endParaRPr>
          </a:p>
        </p:txBody>
      </p:sp>
      <p:sp>
        <p:nvSpPr>
          <p:cNvPr id="7176" name="Oval 21"/>
          <p:cNvSpPr>
            <a:spLocks noChangeArrowheads="1"/>
          </p:cNvSpPr>
          <p:nvPr/>
        </p:nvSpPr>
        <p:spPr bwMode="auto">
          <a:xfrm>
            <a:off x="2438400" y="5181600"/>
            <a:ext cx="152400" cy="1524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7177" name="Text Box 23"/>
          <p:cNvSpPr txBox="1">
            <a:spLocks noChangeArrowheads="1"/>
          </p:cNvSpPr>
          <p:nvPr/>
        </p:nvSpPr>
        <p:spPr bwMode="auto">
          <a:xfrm>
            <a:off x="1295400" y="5943600"/>
            <a:ext cx="72596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 b="1">
                <a:solidFill>
                  <a:srgbClr val="660033"/>
                </a:solidFill>
              </a:rPr>
              <a:t>Правило  параллелограмма</a:t>
            </a:r>
          </a:p>
        </p:txBody>
      </p:sp>
      <p:grpSp>
        <p:nvGrpSpPr>
          <p:cNvPr id="7178" name="Group 26"/>
          <p:cNvGrpSpPr>
            <a:grpSpLocks/>
          </p:cNvGrpSpPr>
          <p:nvPr/>
        </p:nvGrpSpPr>
        <p:grpSpPr bwMode="auto">
          <a:xfrm>
            <a:off x="2270125" y="3395663"/>
            <a:ext cx="438150" cy="641350"/>
            <a:chOff x="1430" y="2139"/>
            <a:chExt cx="276" cy="404"/>
          </a:xfrm>
        </p:grpSpPr>
        <p:sp>
          <p:nvSpPr>
            <p:cNvPr id="7192" name="Text Box 24"/>
            <p:cNvSpPr txBox="1">
              <a:spLocks noChangeArrowheads="1"/>
            </p:cNvSpPr>
            <p:nvPr/>
          </p:nvSpPr>
          <p:spPr bwMode="auto">
            <a:xfrm>
              <a:off x="1430" y="2139"/>
              <a:ext cx="2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/>
                <a:t>a</a:t>
              </a:r>
              <a:endParaRPr lang="ru-RU" altLang="ru-RU" sz="3600" b="1"/>
            </a:p>
          </p:txBody>
        </p:sp>
        <p:sp>
          <p:nvSpPr>
            <p:cNvPr id="7193" name="Line 25"/>
            <p:cNvSpPr>
              <a:spLocks noChangeShapeType="1"/>
            </p:cNvSpPr>
            <p:nvPr/>
          </p:nvSpPr>
          <p:spPr bwMode="auto">
            <a:xfrm>
              <a:off x="1488" y="220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179" name="Group 29"/>
          <p:cNvGrpSpPr>
            <a:grpSpLocks/>
          </p:cNvGrpSpPr>
          <p:nvPr/>
        </p:nvGrpSpPr>
        <p:grpSpPr bwMode="auto">
          <a:xfrm>
            <a:off x="3581400" y="4953000"/>
            <a:ext cx="473075" cy="641350"/>
            <a:chOff x="2246" y="3051"/>
            <a:chExt cx="298" cy="404"/>
          </a:xfrm>
        </p:grpSpPr>
        <p:sp>
          <p:nvSpPr>
            <p:cNvPr id="7190" name="Text Box 27"/>
            <p:cNvSpPr txBox="1">
              <a:spLocks noChangeArrowheads="1"/>
            </p:cNvSpPr>
            <p:nvPr/>
          </p:nvSpPr>
          <p:spPr bwMode="auto">
            <a:xfrm>
              <a:off x="2246" y="3051"/>
              <a:ext cx="29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/>
                <a:t>b</a:t>
              </a:r>
              <a:endParaRPr lang="ru-RU" altLang="ru-RU" sz="3600" b="1"/>
            </a:p>
          </p:txBody>
        </p:sp>
        <p:sp>
          <p:nvSpPr>
            <p:cNvPr id="7191" name="Line 28"/>
            <p:cNvSpPr>
              <a:spLocks noChangeShapeType="1"/>
            </p:cNvSpPr>
            <p:nvPr/>
          </p:nvSpPr>
          <p:spPr bwMode="auto">
            <a:xfrm>
              <a:off x="2256" y="307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180" name="Group 33"/>
          <p:cNvGrpSpPr>
            <a:grpSpLocks/>
          </p:cNvGrpSpPr>
          <p:nvPr/>
        </p:nvGrpSpPr>
        <p:grpSpPr bwMode="auto">
          <a:xfrm>
            <a:off x="914400" y="457200"/>
            <a:ext cx="1474788" cy="762000"/>
            <a:chOff x="576" y="288"/>
            <a:chExt cx="929" cy="480"/>
          </a:xfrm>
        </p:grpSpPr>
        <p:sp>
          <p:nvSpPr>
            <p:cNvPr id="7187" name="Text Box 30"/>
            <p:cNvSpPr txBox="1">
              <a:spLocks noChangeArrowheads="1"/>
            </p:cNvSpPr>
            <p:nvPr/>
          </p:nvSpPr>
          <p:spPr bwMode="auto">
            <a:xfrm>
              <a:off x="576" y="288"/>
              <a:ext cx="929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4400" b="1"/>
                <a:t>a + b</a:t>
              </a:r>
              <a:endParaRPr lang="ru-RU" altLang="ru-RU" sz="4400" b="1"/>
            </a:p>
          </p:txBody>
        </p:sp>
        <p:sp>
          <p:nvSpPr>
            <p:cNvPr id="7188" name="Line 31"/>
            <p:cNvSpPr>
              <a:spLocks noChangeShapeType="1"/>
            </p:cNvSpPr>
            <p:nvPr/>
          </p:nvSpPr>
          <p:spPr bwMode="auto">
            <a:xfrm>
              <a:off x="576" y="28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9" name="Line 32"/>
            <p:cNvSpPr>
              <a:spLocks noChangeShapeType="1"/>
            </p:cNvSpPr>
            <p:nvPr/>
          </p:nvSpPr>
          <p:spPr bwMode="auto">
            <a:xfrm>
              <a:off x="1200" y="2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2743200" y="457200"/>
            <a:ext cx="904875" cy="701675"/>
            <a:chOff x="1728" y="288"/>
            <a:chExt cx="570" cy="442"/>
          </a:xfrm>
        </p:grpSpPr>
        <p:sp>
          <p:nvSpPr>
            <p:cNvPr id="7185" name="Text Box 34"/>
            <p:cNvSpPr txBox="1">
              <a:spLocks noChangeArrowheads="1"/>
            </p:cNvSpPr>
            <p:nvPr/>
          </p:nvSpPr>
          <p:spPr bwMode="auto">
            <a:xfrm>
              <a:off x="1728" y="288"/>
              <a:ext cx="57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4000" b="1"/>
                <a:t>= c</a:t>
              </a:r>
              <a:endParaRPr lang="ru-RU" altLang="ru-RU" sz="4000" b="1"/>
            </a:p>
          </p:txBody>
        </p:sp>
        <p:sp>
          <p:nvSpPr>
            <p:cNvPr id="7186" name="Line 35"/>
            <p:cNvSpPr>
              <a:spLocks noChangeShapeType="1"/>
            </p:cNvSpPr>
            <p:nvPr/>
          </p:nvSpPr>
          <p:spPr bwMode="auto">
            <a:xfrm>
              <a:off x="2064" y="336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3413125" y="2786063"/>
            <a:ext cx="438150" cy="641350"/>
            <a:chOff x="2150" y="1755"/>
            <a:chExt cx="276" cy="404"/>
          </a:xfrm>
        </p:grpSpPr>
        <p:sp>
          <p:nvSpPr>
            <p:cNvPr id="7183" name="Text Box 37"/>
            <p:cNvSpPr txBox="1">
              <a:spLocks noChangeArrowheads="1"/>
            </p:cNvSpPr>
            <p:nvPr/>
          </p:nvSpPr>
          <p:spPr bwMode="auto">
            <a:xfrm>
              <a:off x="2150" y="1755"/>
              <a:ext cx="2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/>
                <a:t>c</a:t>
              </a:r>
              <a:endParaRPr lang="ru-RU" altLang="ru-RU" sz="3600" b="1"/>
            </a:p>
          </p:txBody>
        </p:sp>
        <p:sp>
          <p:nvSpPr>
            <p:cNvPr id="7184" name="Line 38"/>
            <p:cNvSpPr>
              <a:spLocks noChangeShapeType="1"/>
            </p:cNvSpPr>
            <p:nvPr/>
          </p:nvSpPr>
          <p:spPr bwMode="auto">
            <a:xfrm>
              <a:off x="2208" y="182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805177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9" grpId="0" animBg="1"/>
      <p:bldP spid="308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4"/>
          <p:cNvSpPr>
            <a:spLocks noChangeShapeType="1"/>
          </p:cNvSpPr>
          <p:nvPr/>
        </p:nvSpPr>
        <p:spPr bwMode="auto">
          <a:xfrm flipV="1">
            <a:off x="838200" y="762000"/>
            <a:ext cx="762000" cy="2057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5" name="Line 5"/>
          <p:cNvSpPr>
            <a:spLocks noChangeShapeType="1"/>
          </p:cNvSpPr>
          <p:nvPr/>
        </p:nvSpPr>
        <p:spPr bwMode="auto">
          <a:xfrm>
            <a:off x="2667000" y="762000"/>
            <a:ext cx="762000" cy="1066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6" name="Line 6"/>
          <p:cNvSpPr>
            <a:spLocks noChangeShapeType="1"/>
          </p:cNvSpPr>
          <p:nvPr/>
        </p:nvSpPr>
        <p:spPr bwMode="auto">
          <a:xfrm flipH="1">
            <a:off x="4267200" y="838200"/>
            <a:ext cx="1981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7" name="Line 7"/>
          <p:cNvSpPr>
            <a:spLocks noChangeShapeType="1"/>
          </p:cNvSpPr>
          <p:nvPr/>
        </p:nvSpPr>
        <p:spPr bwMode="auto">
          <a:xfrm>
            <a:off x="8229600" y="838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8" name="Line 8"/>
          <p:cNvSpPr>
            <a:spLocks noChangeShapeType="1"/>
          </p:cNvSpPr>
          <p:nvPr/>
        </p:nvSpPr>
        <p:spPr bwMode="auto">
          <a:xfrm>
            <a:off x="7010400" y="685800"/>
            <a:ext cx="1600200" cy="2209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V="1">
            <a:off x="838200" y="762000"/>
            <a:ext cx="762000" cy="2057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2667000" y="762000"/>
            <a:ext cx="762000" cy="1066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H="1">
            <a:off x="4267200" y="838200"/>
            <a:ext cx="1981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7010400" y="685800"/>
            <a:ext cx="1600200" cy="2209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4191000" y="3962400"/>
            <a:ext cx="1219200" cy="11430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3657600" y="3505200"/>
            <a:ext cx="609600" cy="641350"/>
            <a:chOff x="2304" y="2208"/>
            <a:chExt cx="384" cy="404"/>
          </a:xfrm>
        </p:grpSpPr>
        <p:sp>
          <p:nvSpPr>
            <p:cNvPr id="8224" name="Oval 9"/>
            <p:cNvSpPr>
              <a:spLocks noChangeArrowheads="1"/>
            </p:cNvSpPr>
            <p:nvPr/>
          </p:nvSpPr>
          <p:spPr bwMode="auto">
            <a:xfrm>
              <a:off x="2592" y="2448"/>
              <a:ext cx="96" cy="9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8225" name="Text Box 22"/>
            <p:cNvSpPr txBox="1">
              <a:spLocks noChangeArrowheads="1"/>
            </p:cNvSpPr>
            <p:nvPr/>
          </p:nvSpPr>
          <p:spPr bwMode="auto">
            <a:xfrm>
              <a:off x="2304" y="2208"/>
              <a:ext cx="32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>
                  <a:solidFill>
                    <a:srgbClr val="CC0000"/>
                  </a:solidFill>
                </a:rPr>
                <a:t>D</a:t>
              </a:r>
              <a:endParaRPr lang="ru-RU" altLang="ru-RU" sz="3600" b="1">
                <a:solidFill>
                  <a:srgbClr val="CC0000"/>
                </a:solidFill>
              </a:endParaRPr>
            </a:p>
          </p:txBody>
        </p:sp>
      </p:grpSp>
      <p:sp>
        <p:nvSpPr>
          <p:cNvPr id="8205" name="Text Box 26"/>
          <p:cNvSpPr txBox="1">
            <a:spLocks noChangeArrowheads="1"/>
          </p:cNvSpPr>
          <p:nvPr/>
        </p:nvSpPr>
        <p:spPr bwMode="auto">
          <a:xfrm>
            <a:off x="669925" y="1338263"/>
            <a:ext cx="438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600" b="1"/>
              <a:t>a</a:t>
            </a:r>
            <a:endParaRPr lang="ru-RU" altLang="ru-RU" sz="3600" b="1"/>
          </a:p>
        </p:txBody>
      </p:sp>
      <p:sp>
        <p:nvSpPr>
          <p:cNvPr id="8206" name="Line 27"/>
          <p:cNvSpPr>
            <a:spLocks noChangeShapeType="1"/>
          </p:cNvSpPr>
          <p:nvPr/>
        </p:nvSpPr>
        <p:spPr bwMode="auto">
          <a:xfrm>
            <a:off x="762000" y="14478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7" name="Text Box 28"/>
          <p:cNvSpPr txBox="1">
            <a:spLocks noChangeArrowheads="1"/>
          </p:cNvSpPr>
          <p:nvPr/>
        </p:nvSpPr>
        <p:spPr bwMode="auto">
          <a:xfrm>
            <a:off x="3032125" y="500063"/>
            <a:ext cx="463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600" b="1"/>
              <a:t>b</a:t>
            </a:r>
            <a:endParaRPr lang="ru-RU" altLang="ru-RU" sz="3600" b="1"/>
          </a:p>
        </p:txBody>
      </p:sp>
      <p:sp>
        <p:nvSpPr>
          <p:cNvPr id="8208" name="Line 29"/>
          <p:cNvSpPr>
            <a:spLocks noChangeShapeType="1"/>
          </p:cNvSpPr>
          <p:nvPr/>
        </p:nvSpPr>
        <p:spPr bwMode="auto">
          <a:xfrm>
            <a:off x="3048000" y="533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9" name="Text Box 30"/>
          <p:cNvSpPr txBox="1">
            <a:spLocks noChangeArrowheads="1"/>
          </p:cNvSpPr>
          <p:nvPr/>
        </p:nvSpPr>
        <p:spPr bwMode="auto">
          <a:xfrm>
            <a:off x="5257800" y="228600"/>
            <a:ext cx="438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600" b="1"/>
              <a:t>c</a:t>
            </a:r>
            <a:endParaRPr lang="ru-RU" altLang="ru-RU" sz="3600" b="1"/>
          </a:p>
        </p:txBody>
      </p:sp>
      <p:sp>
        <p:nvSpPr>
          <p:cNvPr id="8210" name="Line 31"/>
          <p:cNvSpPr>
            <a:spLocks noChangeShapeType="1"/>
          </p:cNvSpPr>
          <p:nvPr/>
        </p:nvSpPr>
        <p:spPr bwMode="auto">
          <a:xfrm>
            <a:off x="5334000" y="3048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1" name="Text Box 32"/>
          <p:cNvSpPr txBox="1">
            <a:spLocks noChangeArrowheads="1"/>
          </p:cNvSpPr>
          <p:nvPr/>
        </p:nvSpPr>
        <p:spPr bwMode="auto">
          <a:xfrm>
            <a:off x="8061325" y="1185863"/>
            <a:ext cx="463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600" b="1"/>
              <a:t>d</a:t>
            </a:r>
            <a:endParaRPr lang="ru-RU" altLang="ru-RU" sz="3600" b="1"/>
          </a:p>
        </p:txBody>
      </p:sp>
      <p:sp>
        <p:nvSpPr>
          <p:cNvPr id="8212" name="Line 33"/>
          <p:cNvSpPr>
            <a:spLocks noChangeShapeType="1"/>
          </p:cNvSpPr>
          <p:nvPr/>
        </p:nvSpPr>
        <p:spPr bwMode="auto">
          <a:xfrm>
            <a:off x="8153400" y="12192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4343400" y="4572000"/>
            <a:ext cx="396875" cy="641350"/>
            <a:chOff x="2726" y="2811"/>
            <a:chExt cx="250" cy="404"/>
          </a:xfrm>
        </p:grpSpPr>
        <p:sp>
          <p:nvSpPr>
            <p:cNvPr id="8222" name="Text Box 34"/>
            <p:cNvSpPr txBox="1">
              <a:spLocks noChangeArrowheads="1"/>
            </p:cNvSpPr>
            <p:nvPr/>
          </p:nvSpPr>
          <p:spPr bwMode="auto">
            <a:xfrm>
              <a:off x="2726" y="2811"/>
              <a:ext cx="2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/>
                <a:t>f</a:t>
              </a:r>
              <a:endParaRPr lang="ru-RU" altLang="ru-RU" sz="3600" b="1"/>
            </a:p>
          </p:txBody>
        </p:sp>
        <p:sp>
          <p:nvSpPr>
            <p:cNvPr id="8223" name="Line 35"/>
            <p:cNvSpPr>
              <a:spLocks noChangeShapeType="1"/>
            </p:cNvSpPr>
            <p:nvPr/>
          </p:nvSpPr>
          <p:spPr bwMode="auto">
            <a:xfrm>
              <a:off x="2736" y="2832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214" name="Text Box 37"/>
          <p:cNvSpPr txBox="1">
            <a:spLocks noChangeArrowheads="1"/>
          </p:cNvSpPr>
          <p:nvPr/>
        </p:nvSpPr>
        <p:spPr bwMode="auto">
          <a:xfrm>
            <a:off x="990600" y="5715000"/>
            <a:ext cx="2940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600" b="1"/>
              <a:t>a + b + </a:t>
            </a:r>
            <a:r>
              <a:rPr lang="ru-RU" altLang="ru-RU" sz="3600" b="1"/>
              <a:t>с + </a:t>
            </a:r>
            <a:r>
              <a:rPr lang="en-US" altLang="ru-RU" sz="3600" b="1"/>
              <a:t>d </a:t>
            </a:r>
            <a:endParaRPr lang="ru-RU" altLang="ru-RU" sz="3600" b="1"/>
          </a:p>
        </p:txBody>
      </p:sp>
      <p:sp>
        <p:nvSpPr>
          <p:cNvPr id="8215" name="Line 38"/>
          <p:cNvSpPr>
            <a:spLocks noChangeShapeType="1"/>
          </p:cNvSpPr>
          <p:nvPr/>
        </p:nvSpPr>
        <p:spPr bwMode="auto">
          <a:xfrm>
            <a:off x="1143000" y="57912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6" name="Line 39"/>
          <p:cNvSpPr>
            <a:spLocks noChangeShapeType="1"/>
          </p:cNvSpPr>
          <p:nvPr/>
        </p:nvSpPr>
        <p:spPr bwMode="auto">
          <a:xfrm>
            <a:off x="1752600" y="5791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7" name="Line 40"/>
          <p:cNvSpPr>
            <a:spLocks noChangeShapeType="1"/>
          </p:cNvSpPr>
          <p:nvPr/>
        </p:nvSpPr>
        <p:spPr bwMode="auto">
          <a:xfrm>
            <a:off x="2667000" y="57912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8" name="Line 41"/>
          <p:cNvSpPr>
            <a:spLocks noChangeShapeType="1"/>
          </p:cNvSpPr>
          <p:nvPr/>
        </p:nvSpPr>
        <p:spPr bwMode="auto">
          <a:xfrm>
            <a:off x="3429000" y="57912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4038600" y="5715000"/>
            <a:ext cx="762000" cy="641350"/>
            <a:chOff x="2544" y="3648"/>
            <a:chExt cx="480" cy="404"/>
          </a:xfrm>
        </p:grpSpPr>
        <p:sp>
          <p:nvSpPr>
            <p:cNvPr id="8220" name="Text Box 42"/>
            <p:cNvSpPr txBox="1">
              <a:spLocks noChangeArrowheads="1"/>
            </p:cNvSpPr>
            <p:nvPr/>
          </p:nvSpPr>
          <p:spPr bwMode="auto">
            <a:xfrm>
              <a:off x="2544" y="3648"/>
              <a:ext cx="46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/>
                <a:t>= f</a:t>
              </a:r>
              <a:endParaRPr lang="ru-RU" altLang="ru-RU" sz="3600" b="1"/>
            </a:p>
          </p:txBody>
        </p:sp>
        <p:sp>
          <p:nvSpPr>
            <p:cNvPr id="8221" name="Line 43"/>
            <p:cNvSpPr>
              <a:spLocks noChangeShapeType="1"/>
            </p:cNvSpPr>
            <p:nvPr/>
          </p:nvSpPr>
          <p:spPr bwMode="auto">
            <a:xfrm>
              <a:off x="2784" y="36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91790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67 -0.12763 L 0.36667 0.1609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50" y="144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5.20231E-7 L 0.25 0.1664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8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9.24855E-7 L -0.05833 0.3107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7" y="155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7.51445E-7 L -0.34584 0.3274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92" y="16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 animBg="1"/>
      <p:bldP spid="4108" grpId="0" animBg="1"/>
      <p:bldP spid="4109" grpId="0" animBg="1"/>
      <p:bldP spid="4110" grpId="0" animBg="1"/>
      <p:bldP spid="41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4"/>
          <p:cNvSpPr>
            <a:spLocks noChangeShapeType="1"/>
          </p:cNvSpPr>
          <p:nvPr/>
        </p:nvSpPr>
        <p:spPr bwMode="auto">
          <a:xfrm flipV="1">
            <a:off x="3505200" y="1676400"/>
            <a:ext cx="609600" cy="3581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19" name="Line 5"/>
          <p:cNvSpPr>
            <a:spLocks noChangeShapeType="1"/>
          </p:cNvSpPr>
          <p:nvPr/>
        </p:nvSpPr>
        <p:spPr bwMode="auto">
          <a:xfrm flipH="1" flipV="1">
            <a:off x="2743200" y="4191000"/>
            <a:ext cx="762000" cy="1066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0" name="Line 6"/>
          <p:cNvSpPr>
            <a:spLocks noChangeShapeType="1"/>
          </p:cNvSpPr>
          <p:nvPr/>
        </p:nvSpPr>
        <p:spPr bwMode="auto">
          <a:xfrm>
            <a:off x="3505200" y="5257800"/>
            <a:ext cx="259080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 flipV="1">
            <a:off x="2743200" y="304800"/>
            <a:ext cx="685800" cy="388620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 flipH="1" flipV="1">
            <a:off x="2971800" y="381000"/>
            <a:ext cx="1066800" cy="129540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 flipV="1">
            <a:off x="3352800" y="838200"/>
            <a:ext cx="152400" cy="44196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3276600" y="838200"/>
            <a:ext cx="4343400" cy="838200"/>
          </a:xfrm>
          <a:prstGeom prst="line">
            <a:avLst/>
          </a:prstGeom>
          <a:noFill/>
          <a:ln w="38100">
            <a:solidFill>
              <a:srgbClr val="A5002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V="1">
            <a:off x="6019800" y="533400"/>
            <a:ext cx="76200" cy="5181600"/>
          </a:xfrm>
          <a:prstGeom prst="line">
            <a:avLst/>
          </a:prstGeom>
          <a:noFill/>
          <a:ln w="38100">
            <a:solidFill>
              <a:srgbClr val="A5002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V="1">
            <a:off x="3505200" y="1371600"/>
            <a:ext cx="2590800" cy="3886200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7" name="Text Box 18"/>
          <p:cNvSpPr txBox="1">
            <a:spLocks noChangeArrowheads="1"/>
          </p:cNvSpPr>
          <p:nvPr/>
        </p:nvSpPr>
        <p:spPr bwMode="auto">
          <a:xfrm>
            <a:off x="3276600" y="5486400"/>
            <a:ext cx="493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4000" b="1">
                <a:solidFill>
                  <a:srgbClr val="CC0000"/>
                </a:solidFill>
              </a:rPr>
              <a:t>T</a:t>
            </a:r>
            <a:endParaRPr lang="ru-RU" altLang="ru-RU" sz="4000" b="1">
              <a:solidFill>
                <a:srgbClr val="CC0000"/>
              </a:solidFill>
            </a:endParaRPr>
          </a:p>
        </p:txBody>
      </p:sp>
      <p:sp>
        <p:nvSpPr>
          <p:cNvPr id="9228" name="Text Box 21"/>
          <p:cNvSpPr txBox="1">
            <a:spLocks noChangeArrowheads="1"/>
          </p:cNvSpPr>
          <p:nvPr/>
        </p:nvSpPr>
        <p:spPr bwMode="auto">
          <a:xfrm>
            <a:off x="2590800" y="4724400"/>
            <a:ext cx="438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600" b="1"/>
              <a:t>a</a:t>
            </a:r>
            <a:endParaRPr lang="ru-RU" altLang="ru-RU" sz="3600" b="1"/>
          </a:p>
        </p:txBody>
      </p:sp>
      <p:sp>
        <p:nvSpPr>
          <p:cNvPr id="9229" name="Line 22"/>
          <p:cNvSpPr>
            <a:spLocks noChangeShapeType="1"/>
          </p:cNvSpPr>
          <p:nvPr/>
        </p:nvSpPr>
        <p:spPr bwMode="auto">
          <a:xfrm>
            <a:off x="2667000" y="4800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0" name="Text Box 23"/>
          <p:cNvSpPr txBox="1">
            <a:spLocks noChangeArrowheads="1"/>
          </p:cNvSpPr>
          <p:nvPr/>
        </p:nvSpPr>
        <p:spPr bwMode="auto">
          <a:xfrm>
            <a:off x="4175125" y="2557463"/>
            <a:ext cx="463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600" b="1"/>
              <a:t>b</a:t>
            </a:r>
            <a:endParaRPr lang="ru-RU" altLang="ru-RU" sz="3600" b="1"/>
          </a:p>
        </p:txBody>
      </p:sp>
      <p:sp>
        <p:nvSpPr>
          <p:cNvPr id="9231" name="Line 24"/>
          <p:cNvSpPr>
            <a:spLocks noChangeShapeType="1"/>
          </p:cNvSpPr>
          <p:nvPr/>
        </p:nvSpPr>
        <p:spPr bwMode="auto">
          <a:xfrm>
            <a:off x="4267200" y="2590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2" name="Text Box 25"/>
          <p:cNvSpPr txBox="1">
            <a:spLocks noChangeArrowheads="1"/>
          </p:cNvSpPr>
          <p:nvPr/>
        </p:nvSpPr>
        <p:spPr bwMode="auto">
          <a:xfrm>
            <a:off x="4556125" y="5529263"/>
            <a:ext cx="438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600" b="1"/>
              <a:t>c</a:t>
            </a:r>
            <a:endParaRPr lang="ru-RU" altLang="ru-RU" sz="3600" b="1"/>
          </a:p>
        </p:txBody>
      </p:sp>
      <p:sp>
        <p:nvSpPr>
          <p:cNvPr id="9233" name="Line 26"/>
          <p:cNvSpPr>
            <a:spLocks noChangeShapeType="1"/>
          </p:cNvSpPr>
          <p:nvPr/>
        </p:nvSpPr>
        <p:spPr bwMode="auto">
          <a:xfrm>
            <a:off x="4572000" y="5638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4860925" y="3548063"/>
            <a:ext cx="473075" cy="641350"/>
            <a:chOff x="3062" y="2235"/>
            <a:chExt cx="298" cy="404"/>
          </a:xfrm>
        </p:grpSpPr>
        <p:sp>
          <p:nvSpPr>
            <p:cNvPr id="9242" name="Text Box 27"/>
            <p:cNvSpPr txBox="1">
              <a:spLocks noChangeArrowheads="1"/>
            </p:cNvSpPr>
            <p:nvPr/>
          </p:nvSpPr>
          <p:spPr bwMode="auto">
            <a:xfrm>
              <a:off x="3062" y="2235"/>
              <a:ext cx="29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/>
                <a:t>d</a:t>
              </a:r>
              <a:endParaRPr lang="ru-RU" altLang="ru-RU" sz="3600" b="1"/>
            </a:p>
          </p:txBody>
        </p:sp>
        <p:sp>
          <p:nvSpPr>
            <p:cNvPr id="9243" name="Line 28"/>
            <p:cNvSpPr>
              <a:spLocks noChangeShapeType="1"/>
            </p:cNvSpPr>
            <p:nvPr/>
          </p:nvSpPr>
          <p:spPr bwMode="auto">
            <a:xfrm>
              <a:off x="3120" y="2256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35" name="Text Box 30"/>
          <p:cNvSpPr txBox="1">
            <a:spLocks noChangeArrowheads="1"/>
          </p:cNvSpPr>
          <p:nvPr/>
        </p:nvSpPr>
        <p:spPr bwMode="auto">
          <a:xfrm>
            <a:off x="3657600" y="228600"/>
            <a:ext cx="20764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4000" b="1"/>
              <a:t>a +b</a:t>
            </a:r>
            <a:r>
              <a:rPr lang="ru-RU" altLang="ru-RU" sz="4000" b="1"/>
              <a:t> +</a:t>
            </a:r>
            <a:r>
              <a:rPr lang="en-US" altLang="ru-RU" sz="4000" b="1"/>
              <a:t> c</a:t>
            </a:r>
            <a:endParaRPr lang="ru-RU" altLang="ru-RU" sz="4000" b="1"/>
          </a:p>
        </p:txBody>
      </p:sp>
      <p:sp>
        <p:nvSpPr>
          <p:cNvPr id="9236" name="Line 31"/>
          <p:cNvSpPr>
            <a:spLocks noChangeShapeType="1"/>
          </p:cNvSpPr>
          <p:nvPr/>
        </p:nvSpPr>
        <p:spPr bwMode="auto">
          <a:xfrm>
            <a:off x="3733800" y="38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7" name="Line 32"/>
          <p:cNvSpPr>
            <a:spLocks noChangeShapeType="1"/>
          </p:cNvSpPr>
          <p:nvPr/>
        </p:nvSpPr>
        <p:spPr bwMode="auto">
          <a:xfrm>
            <a:off x="4419600" y="3048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8" name="Line 33"/>
          <p:cNvSpPr>
            <a:spLocks noChangeShapeType="1"/>
          </p:cNvSpPr>
          <p:nvPr/>
        </p:nvSpPr>
        <p:spPr bwMode="auto">
          <a:xfrm>
            <a:off x="5334000" y="3810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6172200" y="228600"/>
            <a:ext cx="931863" cy="701675"/>
            <a:chOff x="3888" y="144"/>
            <a:chExt cx="587" cy="442"/>
          </a:xfrm>
        </p:grpSpPr>
        <p:sp>
          <p:nvSpPr>
            <p:cNvPr id="9240" name="Text Box 34"/>
            <p:cNvSpPr txBox="1">
              <a:spLocks noChangeArrowheads="1"/>
            </p:cNvSpPr>
            <p:nvPr/>
          </p:nvSpPr>
          <p:spPr bwMode="auto">
            <a:xfrm>
              <a:off x="3888" y="144"/>
              <a:ext cx="587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4000" b="1"/>
                <a:t>= d</a:t>
              </a:r>
              <a:endParaRPr lang="ru-RU" altLang="ru-RU" sz="4000" b="1"/>
            </a:p>
          </p:txBody>
        </p:sp>
        <p:sp>
          <p:nvSpPr>
            <p:cNvPr id="9241" name="Line 35"/>
            <p:cNvSpPr>
              <a:spLocks noChangeShapeType="1"/>
            </p:cNvSpPr>
            <p:nvPr/>
          </p:nvSpPr>
          <p:spPr bwMode="auto">
            <a:xfrm>
              <a:off x="4224" y="192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98831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nimBg="1"/>
      <p:bldP spid="5128" grpId="0" animBg="1"/>
      <p:bldP spid="5129" grpId="0" animBg="1"/>
      <p:bldP spid="5130" grpId="0" animBg="1"/>
      <p:bldP spid="5131" grpId="0" animBg="1"/>
      <p:bldP spid="51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6600FF"/>
                </a:solidFill>
              </a:rPr>
              <a:t>Упростить выражение</a:t>
            </a:r>
          </a:p>
        </p:txBody>
      </p:sp>
      <p:sp>
        <p:nvSpPr>
          <p:cNvPr id="3" name="Объект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t="-404"/>
            </a:stretch>
          </a:blipFill>
          <a:extLst/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4" name="Прямоугольник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584372" y="1600200"/>
            <a:ext cx="1289712" cy="647870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5" name="Прямоугольник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648200" y="2248070"/>
            <a:ext cx="1263679" cy="644664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6" name="Прямоугольник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844026" y="2865690"/>
            <a:ext cx="1297343" cy="646074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6869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ctrTitle"/>
          </p:nvPr>
        </p:nvSpPr>
        <p:spPr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800" dirty="0" smtClean="0">
                <a:solidFill>
                  <a:srgbClr val="6600FF"/>
                </a:solidFill>
              </a:rPr>
              <a:t>Вычитание </a:t>
            </a:r>
            <a:r>
              <a:rPr lang="ru-RU" sz="4800" dirty="0" smtClean="0">
                <a:solidFill>
                  <a:srgbClr val="6600FF"/>
                </a:solidFill>
              </a:rPr>
              <a:t>векторов</a:t>
            </a:r>
          </a:p>
        </p:txBody>
      </p:sp>
      <p:sp>
        <p:nvSpPr>
          <p:cNvPr id="10243" name="Line 5"/>
          <p:cNvSpPr>
            <a:spLocks noChangeShapeType="1"/>
          </p:cNvSpPr>
          <p:nvPr/>
        </p:nvSpPr>
        <p:spPr bwMode="auto">
          <a:xfrm>
            <a:off x="1047831" y="4077072"/>
            <a:ext cx="3962400" cy="1676400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4" name="Line 6"/>
          <p:cNvSpPr>
            <a:spLocks noChangeShapeType="1"/>
          </p:cNvSpPr>
          <p:nvPr/>
        </p:nvSpPr>
        <p:spPr bwMode="auto">
          <a:xfrm flipV="1">
            <a:off x="5148064" y="3875468"/>
            <a:ext cx="1219200" cy="1371600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0961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4"/>
          <p:cNvSpPr>
            <a:spLocks noChangeShapeType="1"/>
          </p:cNvSpPr>
          <p:nvPr/>
        </p:nvSpPr>
        <p:spPr bwMode="auto">
          <a:xfrm flipV="1">
            <a:off x="2209800" y="1143000"/>
            <a:ext cx="1981200" cy="2286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7" name="Line 5"/>
          <p:cNvSpPr>
            <a:spLocks noChangeShapeType="1"/>
          </p:cNvSpPr>
          <p:nvPr/>
        </p:nvSpPr>
        <p:spPr bwMode="auto">
          <a:xfrm>
            <a:off x="6019800" y="762000"/>
            <a:ext cx="1752600" cy="1219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8" name="Oval 6"/>
          <p:cNvSpPr>
            <a:spLocks noChangeArrowheads="1"/>
          </p:cNvSpPr>
          <p:nvPr/>
        </p:nvSpPr>
        <p:spPr bwMode="auto">
          <a:xfrm>
            <a:off x="5943600" y="5257800"/>
            <a:ext cx="152400" cy="1524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V="1">
            <a:off x="2209800" y="1143000"/>
            <a:ext cx="1981200" cy="2286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 flipV="1">
            <a:off x="6019800" y="762000"/>
            <a:ext cx="1676400" cy="1143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V="1">
            <a:off x="6019800" y="1905000"/>
            <a:ext cx="228600" cy="34290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2" name="Text Box 15"/>
          <p:cNvSpPr txBox="1">
            <a:spLocks noChangeArrowheads="1"/>
          </p:cNvSpPr>
          <p:nvPr/>
        </p:nvSpPr>
        <p:spPr bwMode="auto">
          <a:xfrm>
            <a:off x="6232525" y="5099050"/>
            <a:ext cx="550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 b="1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11273" name="Text Box 19"/>
          <p:cNvSpPr txBox="1">
            <a:spLocks noChangeArrowheads="1"/>
          </p:cNvSpPr>
          <p:nvPr/>
        </p:nvSpPr>
        <p:spPr bwMode="auto">
          <a:xfrm>
            <a:off x="2651125" y="1719263"/>
            <a:ext cx="438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600" b="1"/>
              <a:t>a</a:t>
            </a:r>
            <a:endParaRPr lang="ru-RU" altLang="ru-RU" sz="3600" b="1"/>
          </a:p>
        </p:txBody>
      </p:sp>
      <p:sp>
        <p:nvSpPr>
          <p:cNvPr id="11274" name="Line 20"/>
          <p:cNvSpPr>
            <a:spLocks noChangeShapeType="1"/>
          </p:cNvSpPr>
          <p:nvPr/>
        </p:nvSpPr>
        <p:spPr bwMode="auto">
          <a:xfrm>
            <a:off x="2743200" y="17526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5" name="Text Box 21"/>
          <p:cNvSpPr txBox="1">
            <a:spLocks noChangeArrowheads="1"/>
          </p:cNvSpPr>
          <p:nvPr/>
        </p:nvSpPr>
        <p:spPr bwMode="auto">
          <a:xfrm>
            <a:off x="6842125" y="576263"/>
            <a:ext cx="463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600" b="1"/>
              <a:t>b</a:t>
            </a:r>
            <a:endParaRPr lang="ru-RU" altLang="ru-RU" sz="3600" b="1"/>
          </a:p>
        </p:txBody>
      </p:sp>
      <p:sp>
        <p:nvSpPr>
          <p:cNvPr id="11276" name="Line 22"/>
          <p:cNvSpPr>
            <a:spLocks noChangeShapeType="1"/>
          </p:cNvSpPr>
          <p:nvPr/>
        </p:nvSpPr>
        <p:spPr bwMode="auto">
          <a:xfrm>
            <a:off x="6934200" y="6096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7315200" y="2057400"/>
            <a:ext cx="615950" cy="641350"/>
            <a:chOff x="4608" y="1296"/>
            <a:chExt cx="388" cy="404"/>
          </a:xfrm>
        </p:grpSpPr>
        <p:sp>
          <p:nvSpPr>
            <p:cNvPr id="11292" name="Text Box 23"/>
            <p:cNvSpPr txBox="1">
              <a:spLocks noChangeArrowheads="1"/>
            </p:cNvSpPr>
            <p:nvPr/>
          </p:nvSpPr>
          <p:spPr bwMode="auto">
            <a:xfrm>
              <a:off x="4608" y="1296"/>
              <a:ext cx="3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>
                  <a:solidFill>
                    <a:srgbClr val="3333CC"/>
                  </a:solidFill>
                </a:rPr>
                <a:t>-b</a:t>
              </a:r>
              <a:endParaRPr lang="ru-RU" altLang="ru-RU" sz="3600" b="1">
                <a:solidFill>
                  <a:srgbClr val="3333CC"/>
                </a:solidFill>
              </a:endParaRPr>
            </a:p>
          </p:txBody>
        </p:sp>
        <p:sp>
          <p:nvSpPr>
            <p:cNvPr id="11293" name="Line 24"/>
            <p:cNvSpPr>
              <a:spLocks noChangeShapeType="1"/>
            </p:cNvSpPr>
            <p:nvPr/>
          </p:nvSpPr>
          <p:spPr bwMode="auto">
            <a:xfrm>
              <a:off x="4704" y="1344"/>
              <a:ext cx="192" cy="0"/>
            </a:xfrm>
            <a:prstGeom prst="line">
              <a:avLst/>
            </a:prstGeom>
            <a:noFill/>
            <a:ln w="28575">
              <a:solidFill>
                <a:srgbClr val="33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5486400" y="3810000"/>
            <a:ext cx="438150" cy="641350"/>
            <a:chOff x="3456" y="2400"/>
            <a:chExt cx="276" cy="404"/>
          </a:xfrm>
        </p:grpSpPr>
        <p:sp>
          <p:nvSpPr>
            <p:cNvPr id="11290" name="Text Box 26"/>
            <p:cNvSpPr txBox="1">
              <a:spLocks noChangeArrowheads="1"/>
            </p:cNvSpPr>
            <p:nvPr/>
          </p:nvSpPr>
          <p:spPr bwMode="auto">
            <a:xfrm>
              <a:off x="3456" y="2400"/>
              <a:ext cx="2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/>
                <a:t>c</a:t>
              </a:r>
              <a:endParaRPr lang="ru-RU" altLang="ru-RU" sz="3600" b="1"/>
            </a:p>
          </p:txBody>
        </p:sp>
        <p:sp>
          <p:nvSpPr>
            <p:cNvPr id="11291" name="Line 27"/>
            <p:cNvSpPr>
              <a:spLocks noChangeShapeType="1"/>
            </p:cNvSpPr>
            <p:nvPr/>
          </p:nvSpPr>
          <p:spPr bwMode="auto">
            <a:xfrm>
              <a:off x="3504" y="244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79" name="Text Box 29"/>
          <p:cNvSpPr txBox="1">
            <a:spLocks noChangeArrowheads="1"/>
          </p:cNvSpPr>
          <p:nvPr/>
        </p:nvSpPr>
        <p:spPr bwMode="auto">
          <a:xfrm>
            <a:off x="974725" y="5251450"/>
            <a:ext cx="1638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4000" b="1"/>
              <a:t>a – b=</a:t>
            </a:r>
            <a:endParaRPr lang="ru-RU" altLang="ru-RU" sz="4000" b="1"/>
          </a:p>
        </p:txBody>
      </p:sp>
      <p:sp>
        <p:nvSpPr>
          <p:cNvPr id="11280" name="Line 30"/>
          <p:cNvSpPr>
            <a:spLocks noChangeShapeType="1"/>
          </p:cNvSpPr>
          <p:nvPr/>
        </p:nvSpPr>
        <p:spPr bwMode="auto">
          <a:xfrm>
            <a:off x="1066800" y="53340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1" name="Line 31"/>
          <p:cNvSpPr>
            <a:spLocks noChangeShapeType="1"/>
          </p:cNvSpPr>
          <p:nvPr/>
        </p:nvSpPr>
        <p:spPr bwMode="auto">
          <a:xfrm>
            <a:off x="1905000" y="53340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2667000" y="5257800"/>
            <a:ext cx="2303463" cy="701675"/>
            <a:chOff x="1680" y="3312"/>
            <a:chExt cx="1451" cy="442"/>
          </a:xfrm>
        </p:grpSpPr>
        <p:sp>
          <p:nvSpPr>
            <p:cNvPr id="11287" name="Text Box 32"/>
            <p:cNvSpPr txBox="1">
              <a:spLocks noChangeArrowheads="1"/>
            </p:cNvSpPr>
            <p:nvPr/>
          </p:nvSpPr>
          <p:spPr bwMode="auto">
            <a:xfrm>
              <a:off x="1680" y="3312"/>
              <a:ext cx="1451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4000" b="1"/>
                <a:t>a + (-b) =</a:t>
              </a:r>
              <a:endParaRPr lang="ru-RU" altLang="ru-RU" sz="4000" b="1"/>
            </a:p>
          </p:txBody>
        </p:sp>
        <p:sp>
          <p:nvSpPr>
            <p:cNvPr id="11288" name="Line 33"/>
            <p:cNvSpPr>
              <a:spLocks noChangeShapeType="1"/>
            </p:cNvSpPr>
            <p:nvPr/>
          </p:nvSpPr>
          <p:spPr bwMode="auto">
            <a:xfrm>
              <a:off x="1680" y="336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9" name="Line 34"/>
            <p:cNvSpPr>
              <a:spLocks noChangeShapeType="1"/>
            </p:cNvSpPr>
            <p:nvPr/>
          </p:nvSpPr>
          <p:spPr bwMode="auto">
            <a:xfrm>
              <a:off x="2400" y="3312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5029200" y="5257800"/>
            <a:ext cx="438150" cy="641350"/>
            <a:chOff x="3168" y="3312"/>
            <a:chExt cx="276" cy="404"/>
          </a:xfrm>
        </p:grpSpPr>
        <p:sp>
          <p:nvSpPr>
            <p:cNvPr id="11284" name="Text Box 35"/>
            <p:cNvSpPr txBox="1">
              <a:spLocks noChangeArrowheads="1"/>
            </p:cNvSpPr>
            <p:nvPr/>
          </p:nvSpPr>
          <p:spPr bwMode="auto">
            <a:xfrm>
              <a:off x="3168" y="3312"/>
              <a:ext cx="2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3600" b="1"/>
                <a:t>c</a:t>
              </a:r>
              <a:endParaRPr lang="ru-RU" altLang="ru-RU" sz="3600" b="1"/>
            </a:p>
          </p:txBody>
        </p:sp>
        <p:sp>
          <p:nvSpPr>
            <p:cNvPr id="11285" name="Line 36"/>
            <p:cNvSpPr>
              <a:spLocks noChangeShapeType="1"/>
            </p:cNvSpPr>
            <p:nvPr/>
          </p:nvSpPr>
          <p:spPr bwMode="auto">
            <a:xfrm>
              <a:off x="3216" y="3408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6" name="Line 37"/>
            <p:cNvSpPr>
              <a:spLocks noChangeShapeType="1"/>
            </p:cNvSpPr>
            <p:nvPr/>
          </p:nvSpPr>
          <p:spPr bwMode="auto">
            <a:xfrm>
              <a:off x="3216" y="336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0740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02312E-6 L 0.41667 0.27745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33" y="138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3.46821E-7 L 0.025 0.1720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" y="86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/>
      <p:bldP spid="25609" grpId="0" animBg="1"/>
      <p:bldP spid="25609" grpId="1" animBg="1"/>
      <p:bldP spid="25610" grpId="0" animBg="1"/>
    </p:bldLst>
  </p:timing>
</p:sld>
</file>

<file path=ppt/theme/theme1.xml><?xml version="1.0" encoding="utf-8"?>
<a:theme xmlns:a="http://schemas.openxmlformats.org/drawingml/2006/main" name="1_White Template with blue-green Segoe_TP10286786">
  <a:themeElements>
    <a:clrScheme name="White - blue accents template template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A061C3"/>
      </a:accent6>
      <a:hlink>
        <a:srgbClr val="1D4775"/>
      </a:hlink>
      <a:folHlink>
        <a:srgbClr val="1D477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Тема8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Макет 10</Template>
  <TotalTime>16</TotalTime>
  <Words>442</Words>
  <Application>Microsoft Office PowerPoint</Application>
  <PresentationFormat>Экран (4:3)</PresentationFormat>
  <Paragraphs>177</Paragraphs>
  <Slides>15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1_White Template with blue-green Segoe_TP10286786</vt:lpstr>
      <vt:lpstr>Белый текст и шрифт Courier для слайдов с кодом</vt:lpstr>
      <vt:lpstr>Тема8</vt:lpstr>
      <vt:lpstr>Тема Office</vt:lpstr>
      <vt:lpstr>Сложение векторов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Упростить выражение</vt:lpstr>
      <vt:lpstr>Вычитание векторов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Сложение и вычитание векторов</dc:title>
  <dc:creator>Анна</dc:creator>
  <cp:lastModifiedBy>Анна</cp:lastModifiedBy>
  <cp:revision>2</cp:revision>
  <dcterms:created xsi:type="dcterms:W3CDTF">2021-09-15T18:32:05Z</dcterms:created>
  <dcterms:modified xsi:type="dcterms:W3CDTF">2021-09-15T18:48:48Z</dcterms:modified>
</cp:coreProperties>
</file>